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0"/>
  </p:notesMasterIdLst>
  <p:sldIdLst>
    <p:sldId id="256" r:id="rId2"/>
    <p:sldId id="345" r:id="rId3"/>
    <p:sldId id="475" r:id="rId4"/>
    <p:sldId id="277" r:id="rId5"/>
    <p:sldId id="279" r:id="rId6"/>
    <p:sldId id="2145706218" r:id="rId7"/>
    <p:sldId id="2145706219" r:id="rId8"/>
    <p:sldId id="583" r:id="rId9"/>
    <p:sldId id="631" r:id="rId10"/>
    <p:sldId id="268" r:id="rId11"/>
    <p:sldId id="267" r:id="rId12"/>
    <p:sldId id="259" r:id="rId13"/>
    <p:sldId id="258" r:id="rId14"/>
    <p:sldId id="260" r:id="rId15"/>
    <p:sldId id="262" r:id="rId16"/>
    <p:sldId id="263" r:id="rId17"/>
    <p:sldId id="264" r:id="rId18"/>
    <p:sldId id="26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1DF5D2-1DAA-0C2C-AD3F-5FD13EC81D11}" v="16" dt="2024-03-27T13:19:41.108"/>
    <p1510:client id="{47F9C52C-C5A0-A4E8-1AA3-92467D828643}" v="1016" dt="2024-03-26T15:25:04.029"/>
    <p1510:client id="{49592901-D06E-F231-48CE-8E7550F18996}" v="47" dt="2024-03-26T12:16:38.501"/>
    <p1510:client id="{4B76B059-2DC6-024A-BDA4-67B9BC8CCB06}" v="35" dt="2024-03-26T12:33:24.7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nriquez, Ana E" userId="S::aee32@psu.edu::44bb01ba-5e57-424b-9ab6-8d1c96f378fb" providerId="AD" clId="Web-{47F9C52C-C5A0-A4E8-1AA3-92467D828643}"/>
    <pc:docChg chg="addSld delSld modSld sldOrd">
      <pc:chgData name="Enriquez, Ana E" userId="S::aee32@psu.edu::44bb01ba-5e57-424b-9ab6-8d1c96f378fb" providerId="AD" clId="Web-{47F9C52C-C5A0-A4E8-1AA3-92467D828643}" dt="2024-03-26T15:25:03.810" v="997" actId="20577"/>
      <pc:docMkLst>
        <pc:docMk/>
      </pc:docMkLst>
      <pc:sldChg chg="modSp">
        <pc:chgData name="Enriquez, Ana E" userId="S::aee32@psu.edu::44bb01ba-5e57-424b-9ab6-8d1c96f378fb" providerId="AD" clId="Web-{47F9C52C-C5A0-A4E8-1AA3-92467D828643}" dt="2024-03-25T19:54:47.149" v="15" actId="20577"/>
        <pc:sldMkLst>
          <pc:docMk/>
          <pc:sldMk cId="109857222" sldId="256"/>
        </pc:sldMkLst>
        <pc:spChg chg="mod">
          <ac:chgData name="Enriquez, Ana E" userId="S::aee32@psu.edu::44bb01ba-5e57-424b-9ab6-8d1c96f378fb" providerId="AD" clId="Web-{47F9C52C-C5A0-A4E8-1AA3-92467D828643}" dt="2024-03-25T19:54:42.258" v="10" actId="20577"/>
          <ac:spMkLst>
            <pc:docMk/>
            <pc:sldMk cId="109857222" sldId="256"/>
            <ac:spMk id="2" creationId="{00000000-0000-0000-0000-000000000000}"/>
          </ac:spMkLst>
        </pc:spChg>
        <pc:spChg chg="mod">
          <ac:chgData name="Enriquez, Ana E" userId="S::aee32@psu.edu::44bb01ba-5e57-424b-9ab6-8d1c96f378fb" providerId="AD" clId="Web-{47F9C52C-C5A0-A4E8-1AA3-92467D828643}" dt="2024-03-25T19:54:47.149" v="15" actId="20577"/>
          <ac:spMkLst>
            <pc:docMk/>
            <pc:sldMk cId="109857222" sldId="256"/>
            <ac:spMk id="3" creationId="{00000000-0000-0000-0000-000000000000}"/>
          </ac:spMkLst>
        </pc:spChg>
      </pc:sldChg>
      <pc:sldChg chg="modSp new">
        <pc:chgData name="Enriquez, Ana E" userId="S::aee32@psu.edu::44bb01ba-5e57-424b-9ab6-8d1c96f378fb" providerId="AD" clId="Web-{47F9C52C-C5A0-A4E8-1AA3-92467D828643}" dt="2024-03-25T19:54:59.134" v="22" actId="20577"/>
        <pc:sldMkLst>
          <pc:docMk/>
          <pc:sldMk cId="422925541" sldId="257"/>
        </pc:sldMkLst>
        <pc:spChg chg="mod">
          <ac:chgData name="Enriquez, Ana E" userId="S::aee32@psu.edu::44bb01ba-5e57-424b-9ab6-8d1c96f378fb" providerId="AD" clId="Web-{47F9C52C-C5A0-A4E8-1AA3-92467D828643}" dt="2024-03-25T19:54:59.134" v="22" actId="20577"/>
          <ac:spMkLst>
            <pc:docMk/>
            <pc:sldMk cId="422925541" sldId="257"/>
            <ac:spMk id="2" creationId="{6A1DB7C2-8F3C-108D-E7C3-5F4D984EA54B}"/>
          </ac:spMkLst>
        </pc:spChg>
      </pc:sldChg>
      <pc:sldChg chg="modSp new">
        <pc:chgData name="Enriquez, Ana E" userId="S::aee32@psu.edu::44bb01ba-5e57-424b-9ab6-8d1c96f378fb" providerId="AD" clId="Web-{47F9C52C-C5A0-A4E8-1AA3-92467D828643}" dt="2024-03-26T15:25:03.810" v="997" actId="20577"/>
        <pc:sldMkLst>
          <pc:docMk/>
          <pc:sldMk cId="374230542" sldId="258"/>
        </pc:sldMkLst>
        <pc:spChg chg="mod">
          <ac:chgData name="Enriquez, Ana E" userId="S::aee32@psu.edu::44bb01ba-5e57-424b-9ab6-8d1c96f378fb" providerId="AD" clId="Web-{47F9C52C-C5A0-A4E8-1AA3-92467D828643}" dt="2024-03-25T20:39:32.408" v="361" actId="20577"/>
          <ac:spMkLst>
            <pc:docMk/>
            <pc:sldMk cId="374230542" sldId="258"/>
            <ac:spMk id="2" creationId="{24529410-2559-2F09-7B80-63F95CB1FCA2}"/>
          </ac:spMkLst>
        </pc:spChg>
        <pc:spChg chg="mod">
          <ac:chgData name="Enriquez, Ana E" userId="S::aee32@psu.edu::44bb01ba-5e57-424b-9ab6-8d1c96f378fb" providerId="AD" clId="Web-{47F9C52C-C5A0-A4E8-1AA3-92467D828643}" dt="2024-03-26T15:25:03.810" v="997" actId="20577"/>
          <ac:spMkLst>
            <pc:docMk/>
            <pc:sldMk cId="374230542" sldId="258"/>
            <ac:spMk id="3" creationId="{E1A760CD-4422-D523-D942-6A9D5BDB5C7C}"/>
          </ac:spMkLst>
        </pc:spChg>
      </pc:sldChg>
      <pc:sldChg chg="modSp new ord">
        <pc:chgData name="Enriquez, Ana E" userId="S::aee32@psu.edu::44bb01ba-5e57-424b-9ab6-8d1c96f378fb" providerId="AD" clId="Web-{47F9C52C-C5A0-A4E8-1AA3-92467D828643}" dt="2024-03-26T15:24:10.418" v="982" actId="20577"/>
        <pc:sldMkLst>
          <pc:docMk/>
          <pc:sldMk cId="631790261" sldId="259"/>
        </pc:sldMkLst>
        <pc:spChg chg="mod">
          <ac:chgData name="Enriquez, Ana E" userId="S::aee32@psu.edu::44bb01ba-5e57-424b-9ab6-8d1c96f378fb" providerId="AD" clId="Web-{47F9C52C-C5A0-A4E8-1AA3-92467D828643}" dt="2024-03-26T15:24:10.418" v="982" actId="20577"/>
          <ac:spMkLst>
            <pc:docMk/>
            <pc:sldMk cId="631790261" sldId="259"/>
            <ac:spMk id="2" creationId="{249BE334-29BE-C121-80B0-4F8CBF3292C6}"/>
          </ac:spMkLst>
        </pc:spChg>
      </pc:sldChg>
      <pc:sldChg chg="modSp new">
        <pc:chgData name="Enriquez, Ana E" userId="S::aee32@psu.edu::44bb01ba-5e57-424b-9ab6-8d1c96f378fb" providerId="AD" clId="Web-{47F9C52C-C5A0-A4E8-1AA3-92467D828643}" dt="2024-03-25T20:42:10.928" v="405" actId="20577"/>
        <pc:sldMkLst>
          <pc:docMk/>
          <pc:sldMk cId="2017036501" sldId="260"/>
        </pc:sldMkLst>
        <pc:spChg chg="mod">
          <ac:chgData name="Enriquez, Ana E" userId="S::aee32@psu.edu::44bb01ba-5e57-424b-9ab6-8d1c96f378fb" providerId="AD" clId="Web-{47F9C52C-C5A0-A4E8-1AA3-92467D828643}" dt="2024-03-25T20:34:16.538" v="202" actId="20577"/>
          <ac:spMkLst>
            <pc:docMk/>
            <pc:sldMk cId="2017036501" sldId="260"/>
            <ac:spMk id="2" creationId="{404F428A-75EC-2B44-7681-5BE76B65C1C1}"/>
          </ac:spMkLst>
        </pc:spChg>
        <pc:spChg chg="mod">
          <ac:chgData name="Enriquez, Ana E" userId="S::aee32@psu.edu::44bb01ba-5e57-424b-9ab6-8d1c96f378fb" providerId="AD" clId="Web-{47F9C52C-C5A0-A4E8-1AA3-92467D828643}" dt="2024-03-25T20:42:10.928" v="405" actId="20577"/>
          <ac:spMkLst>
            <pc:docMk/>
            <pc:sldMk cId="2017036501" sldId="260"/>
            <ac:spMk id="3" creationId="{8FD422DE-EBDB-D2B6-592E-638D94A162AE}"/>
          </ac:spMkLst>
        </pc:spChg>
      </pc:sldChg>
      <pc:sldChg chg="new del ord">
        <pc:chgData name="Enriquez, Ana E" userId="S::aee32@psu.edu::44bb01ba-5e57-424b-9ab6-8d1c96f378fb" providerId="AD" clId="Web-{47F9C52C-C5A0-A4E8-1AA3-92467D828643}" dt="2024-03-25T21:07:17.585" v="935"/>
        <pc:sldMkLst>
          <pc:docMk/>
          <pc:sldMk cId="3269988581" sldId="261"/>
        </pc:sldMkLst>
      </pc:sldChg>
      <pc:sldChg chg="modSp new">
        <pc:chgData name="Enriquez, Ana E" userId="S::aee32@psu.edu::44bb01ba-5e57-424b-9ab6-8d1c96f378fb" providerId="AD" clId="Web-{47F9C52C-C5A0-A4E8-1AA3-92467D828643}" dt="2024-03-25T20:41:56.475" v="403" actId="20577"/>
        <pc:sldMkLst>
          <pc:docMk/>
          <pc:sldMk cId="1064782152" sldId="262"/>
        </pc:sldMkLst>
        <pc:spChg chg="mod">
          <ac:chgData name="Enriquez, Ana E" userId="S::aee32@psu.edu::44bb01ba-5e57-424b-9ab6-8d1c96f378fb" providerId="AD" clId="Web-{47F9C52C-C5A0-A4E8-1AA3-92467D828643}" dt="2024-03-25T20:39:48.611" v="368" actId="20577"/>
          <ac:spMkLst>
            <pc:docMk/>
            <pc:sldMk cId="1064782152" sldId="262"/>
            <ac:spMk id="2" creationId="{130281FB-EAAB-CA5A-C5DA-11CFBACA01C8}"/>
          </ac:spMkLst>
        </pc:spChg>
        <pc:spChg chg="mod">
          <ac:chgData name="Enriquez, Ana E" userId="S::aee32@psu.edu::44bb01ba-5e57-424b-9ab6-8d1c96f378fb" providerId="AD" clId="Web-{47F9C52C-C5A0-A4E8-1AA3-92467D828643}" dt="2024-03-25T20:41:56.475" v="403" actId="20577"/>
          <ac:spMkLst>
            <pc:docMk/>
            <pc:sldMk cId="1064782152" sldId="262"/>
            <ac:spMk id="3" creationId="{A0EB4A69-066B-D0AA-8F80-7D9793B09F08}"/>
          </ac:spMkLst>
        </pc:spChg>
      </pc:sldChg>
      <pc:sldChg chg="modSp new">
        <pc:chgData name="Enriquez, Ana E" userId="S::aee32@psu.edu::44bb01ba-5e57-424b-9ab6-8d1c96f378fb" providerId="AD" clId="Web-{47F9C52C-C5A0-A4E8-1AA3-92467D828643}" dt="2024-03-25T21:00:25.260" v="729" actId="20577"/>
        <pc:sldMkLst>
          <pc:docMk/>
          <pc:sldMk cId="2944006850" sldId="263"/>
        </pc:sldMkLst>
        <pc:spChg chg="mod">
          <ac:chgData name="Enriquez, Ana E" userId="S::aee32@psu.edu::44bb01ba-5e57-424b-9ab6-8d1c96f378fb" providerId="AD" clId="Web-{47F9C52C-C5A0-A4E8-1AA3-92467D828643}" dt="2024-03-25T20:42:43.804" v="411" actId="20577"/>
          <ac:spMkLst>
            <pc:docMk/>
            <pc:sldMk cId="2944006850" sldId="263"/>
            <ac:spMk id="2" creationId="{7C601EDA-4422-8327-8CB9-FDC65E4FEEC5}"/>
          </ac:spMkLst>
        </pc:spChg>
        <pc:spChg chg="mod">
          <ac:chgData name="Enriquez, Ana E" userId="S::aee32@psu.edu::44bb01ba-5e57-424b-9ab6-8d1c96f378fb" providerId="AD" clId="Web-{47F9C52C-C5A0-A4E8-1AA3-92467D828643}" dt="2024-03-25T21:00:25.260" v="729" actId="20577"/>
          <ac:spMkLst>
            <pc:docMk/>
            <pc:sldMk cId="2944006850" sldId="263"/>
            <ac:spMk id="3" creationId="{B5FBF176-B028-34D2-B09F-BC05FC695646}"/>
          </ac:spMkLst>
        </pc:spChg>
      </pc:sldChg>
      <pc:sldChg chg="modSp new del">
        <pc:chgData name="Enriquez, Ana E" userId="S::aee32@psu.edu::44bb01ba-5e57-424b-9ab6-8d1c96f378fb" providerId="AD" clId="Web-{47F9C52C-C5A0-A4E8-1AA3-92467D828643}" dt="2024-03-25T21:00:32.807" v="730"/>
        <pc:sldMkLst>
          <pc:docMk/>
          <pc:sldMk cId="1582101638" sldId="264"/>
        </pc:sldMkLst>
        <pc:spChg chg="mod">
          <ac:chgData name="Enriquez, Ana E" userId="S::aee32@psu.edu::44bb01ba-5e57-424b-9ab6-8d1c96f378fb" providerId="AD" clId="Web-{47F9C52C-C5A0-A4E8-1AA3-92467D828643}" dt="2024-03-25T20:46:36.562" v="423" actId="20577"/>
          <ac:spMkLst>
            <pc:docMk/>
            <pc:sldMk cId="1582101638" sldId="264"/>
            <ac:spMk id="2" creationId="{E34F7A83-1C8F-5BC2-6913-675FCAB3FB91}"/>
          </ac:spMkLst>
        </pc:spChg>
        <pc:spChg chg="mod">
          <ac:chgData name="Enriquez, Ana E" userId="S::aee32@psu.edu::44bb01ba-5e57-424b-9ab6-8d1c96f378fb" providerId="AD" clId="Web-{47F9C52C-C5A0-A4E8-1AA3-92467D828643}" dt="2024-03-25T20:57:27.551" v="566" actId="20577"/>
          <ac:spMkLst>
            <pc:docMk/>
            <pc:sldMk cId="1582101638" sldId="264"/>
            <ac:spMk id="3" creationId="{CE86251B-09D3-1275-6BB5-D552EEFFF6C7}"/>
          </ac:spMkLst>
        </pc:spChg>
      </pc:sldChg>
      <pc:sldChg chg="modSp new">
        <pc:chgData name="Enriquez, Ana E" userId="S::aee32@psu.edu::44bb01ba-5e57-424b-9ab6-8d1c96f378fb" providerId="AD" clId="Web-{47F9C52C-C5A0-A4E8-1AA3-92467D828643}" dt="2024-03-25T21:12:07.094" v="981" actId="20577"/>
        <pc:sldMkLst>
          <pc:docMk/>
          <pc:sldMk cId="3016735383" sldId="264"/>
        </pc:sldMkLst>
        <pc:spChg chg="mod">
          <ac:chgData name="Enriquez, Ana E" userId="S::aee32@psu.edu::44bb01ba-5e57-424b-9ab6-8d1c96f378fb" providerId="AD" clId="Web-{47F9C52C-C5A0-A4E8-1AA3-92467D828643}" dt="2024-03-25T21:01:10.339" v="733" actId="20577"/>
          <ac:spMkLst>
            <pc:docMk/>
            <pc:sldMk cId="3016735383" sldId="264"/>
            <ac:spMk id="2" creationId="{3C6FF590-C004-8704-129B-4DEA04573E1C}"/>
          </ac:spMkLst>
        </pc:spChg>
        <pc:spChg chg="mod">
          <ac:chgData name="Enriquez, Ana E" userId="S::aee32@psu.edu::44bb01ba-5e57-424b-9ab6-8d1c96f378fb" providerId="AD" clId="Web-{47F9C52C-C5A0-A4E8-1AA3-92467D828643}" dt="2024-03-25T21:12:07.094" v="981" actId="20577"/>
          <ac:spMkLst>
            <pc:docMk/>
            <pc:sldMk cId="3016735383" sldId="264"/>
            <ac:spMk id="3" creationId="{F0467D11-4D35-7A98-EC12-2167518A4D55}"/>
          </ac:spMkLst>
        </pc:spChg>
      </pc:sldChg>
      <pc:sldChg chg="modSp new">
        <pc:chgData name="Enriquez, Ana E" userId="S::aee32@psu.edu::44bb01ba-5e57-424b-9ab6-8d1c96f378fb" providerId="AD" clId="Web-{47F9C52C-C5A0-A4E8-1AA3-92467D828643}" dt="2024-03-25T21:11:19.389" v="945" actId="20577"/>
        <pc:sldMkLst>
          <pc:docMk/>
          <pc:sldMk cId="126616952" sldId="265"/>
        </pc:sldMkLst>
        <pc:spChg chg="mod">
          <ac:chgData name="Enriquez, Ana E" userId="S::aee32@psu.edu::44bb01ba-5e57-424b-9ab6-8d1c96f378fb" providerId="AD" clId="Web-{47F9C52C-C5A0-A4E8-1AA3-92467D828643}" dt="2024-03-25T21:05:30.472" v="896" actId="20577"/>
          <ac:spMkLst>
            <pc:docMk/>
            <pc:sldMk cId="126616952" sldId="265"/>
            <ac:spMk id="2" creationId="{9A69C6C0-ACB8-700D-B63F-48208B0A9790}"/>
          </ac:spMkLst>
        </pc:spChg>
        <pc:spChg chg="mod">
          <ac:chgData name="Enriquez, Ana E" userId="S::aee32@psu.edu::44bb01ba-5e57-424b-9ab6-8d1c96f378fb" providerId="AD" clId="Web-{47F9C52C-C5A0-A4E8-1AA3-92467D828643}" dt="2024-03-25T21:11:19.389" v="945" actId="20577"/>
          <ac:spMkLst>
            <pc:docMk/>
            <pc:sldMk cId="126616952" sldId="265"/>
            <ac:spMk id="3" creationId="{D9A3B8EE-B91D-9092-8B53-B43E91E0DD1D}"/>
          </ac:spMkLst>
        </pc:spChg>
      </pc:sldChg>
    </pc:docChg>
  </pc:docChgLst>
  <pc:docChgLst>
    <pc:chgData name="Wham, Briana Ezray" userId="92a1a68f-e807-49bb-bcdd-fe6ef7390e63" providerId="ADAL" clId="{4B76B059-2DC6-024A-BDA4-67B9BC8CCB06}"/>
    <pc:docChg chg="undo custSel addSld delSld modSld sldOrd">
      <pc:chgData name="Wham, Briana Ezray" userId="92a1a68f-e807-49bb-bcdd-fe6ef7390e63" providerId="ADAL" clId="{4B76B059-2DC6-024A-BDA4-67B9BC8CCB06}" dt="2024-03-26T12:34:53.213" v="508" actId="1076"/>
      <pc:docMkLst>
        <pc:docMk/>
      </pc:docMkLst>
      <pc:sldChg chg="del">
        <pc:chgData name="Wham, Briana Ezray" userId="92a1a68f-e807-49bb-bcdd-fe6ef7390e63" providerId="ADAL" clId="{4B76B059-2DC6-024A-BDA4-67B9BC8CCB06}" dt="2024-03-26T12:17:19.679" v="1" actId="2696"/>
        <pc:sldMkLst>
          <pc:docMk/>
          <pc:sldMk cId="422925541" sldId="257"/>
        </pc:sldMkLst>
      </pc:sldChg>
      <pc:sldChg chg="addSp delSp modSp add mod ord">
        <pc:chgData name="Wham, Briana Ezray" userId="92a1a68f-e807-49bb-bcdd-fe6ef7390e63" providerId="ADAL" clId="{4B76B059-2DC6-024A-BDA4-67B9BC8CCB06}" dt="2024-03-26T12:34:53.213" v="508" actId="1076"/>
        <pc:sldMkLst>
          <pc:docMk/>
          <pc:sldMk cId="2066153691" sldId="267"/>
        </pc:sldMkLst>
        <pc:spChg chg="add del mod">
          <ac:chgData name="Wham, Briana Ezray" userId="92a1a68f-e807-49bb-bcdd-fe6ef7390e63" providerId="ADAL" clId="{4B76B059-2DC6-024A-BDA4-67B9BC8CCB06}" dt="2024-03-26T12:34:46.487" v="506" actId="20577"/>
          <ac:spMkLst>
            <pc:docMk/>
            <pc:sldMk cId="2066153691" sldId="267"/>
            <ac:spMk id="3" creationId="{7F6A8824-9BB8-F98D-3408-C381342734A8}"/>
          </ac:spMkLst>
        </pc:spChg>
        <pc:spChg chg="mod">
          <ac:chgData name="Wham, Briana Ezray" userId="92a1a68f-e807-49bb-bcdd-fe6ef7390e63" providerId="ADAL" clId="{4B76B059-2DC6-024A-BDA4-67B9BC8CCB06}" dt="2024-03-26T12:34:53.213" v="508" actId="1076"/>
          <ac:spMkLst>
            <pc:docMk/>
            <pc:sldMk cId="2066153691" sldId="267"/>
            <ac:spMk id="6" creationId="{E9596446-3F73-E623-8323-E89B766D8A96}"/>
          </ac:spMkLst>
        </pc:spChg>
      </pc:sldChg>
      <pc:sldChg chg="delSp modSp add mod setBg delDesignElem">
        <pc:chgData name="Wham, Briana Ezray" userId="92a1a68f-e807-49bb-bcdd-fe6ef7390e63" providerId="ADAL" clId="{4B76B059-2DC6-024A-BDA4-67B9BC8CCB06}" dt="2024-03-26T12:34:02.001" v="442" actId="2711"/>
        <pc:sldMkLst>
          <pc:docMk/>
          <pc:sldMk cId="396602631" sldId="268"/>
        </pc:sldMkLst>
        <pc:spChg chg="mod">
          <ac:chgData name="Wham, Briana Ezray" userId="92a1a68f-e807-49bb-bcdd-fe6ef7390e63" providerId="ADAL" clId="{4B76B059-2DC6-024A-BDA4-67B9BC8CCB06}" dt="2024-03-26T12:34:02.001" v="442" actId="2711"/>
          <ac:spMkLst>
            <pc:docMk/>
            <pc:sldMk cId="396602631" sldId="268"/>
            <ac:spMk id="2" creationId="{05B79FAF-7944-AA23-0103-9013CF05A9E6}"/>
          </ac:spMkLst>
        </pc:spChg>
        <pc:spChg chg="del">
          <ac:chgData name="Wham, Briana Ezray" userId="92a1a68f-e807-49bb-bcdd-fe6ef7390e63" providerId="ADAL" clId="{4B76B059-2DC6-024A-BDA4-67B9BC8CCB06}" dt="2024-03-26T12:33:24.747" v="395"/>
          <ac:spMkLst>
            <pc:docMk/>
            <pc:sldMk cId="396602631" sldId="268"/>
            <ac:spMk id="8" creationId="{09588DA8-065E-4F6F-8EFD-43104AB2E0CF}"/>
          </ac:spMkLst>
        </pc:spChg>
        <pc:spChg chg="del">
          <ac:chgData name="Wham, Briana Ezray" userId="92a1a68f-e807-49bb-bcdd-fe6ef7390e63" providerId="ADAL" clId="{4B76B059-2DC6-024A-BDA4-67B9BC8CCB06}" dt="2024-03-26T12:33:24.747" v="395"/>
          <ac:spMkLst>
            <pc:docMk/>
            <pc:sldMk cId="396602631" sldId="268"/>
            <ac:spMk id="22" creationId="{C4285719-470E-454C-AF62-8323075F1F5B}"/>
          </ac:spMkLst>
        </pc:spChg>
        <pc:spChg chg="del">
          <ac:chgData name="Wham, Briana Ezray" userId="92a1a68f-e807-49bb-bcdd-fe6ef7390e63" providerId="ADAL" clId="{4B76B059-2DC6-024A-BDA4-67B9BC8CCB06}" dt="2024-03-26T12:33:24.747" v="395"/>
          <ac:spMkLst>
            <pc:docMk/>
            <pc:sldMk cId="396602631" sldId="268"/>
            <ac:spMk id="23" creationId="{CD9FE4EF-C4D8-49A0-B2FF-81D8DB7D8A24}"/>
          </ac:spMkLst>
        </pc:spChg>
        <pc:spChg chg="del">
          <ac:chgData name="Wham, Briana Ezray" userId="92a1a68f-e807-49bb-bcdd-fe6ef7390e63" providerId="ADAL" clId="{4B76B059-2DC6-024A-BDA4-67B9BC8CCB06}" dt="2024-03-26T12:33:24.747" v="395"/>
          <ac:spMkLst>
            <pc:docMk/>
            <pc:sldMk cId="396602631" sldId="268"/>
            <ac:spMk id="24" creationId="{4300840D-0A0B-4512-BACA-B439D5B9C57C}"/>
          </ac:spMkLst>
        </pc:spChg>
        <pc:spChg chg="del">
          <ac:chgData name="Wham, Briana Ezray" userId="92a1a68f-e807-49bb-bcdd-fe6ef7390e63" providerId="ADAL" clId="{4B76B059-2DC6-024A-BDA4-67B9BC8CCB06}" dt="2024-03-26T12:33:24.747" v="395"/>
          <ac:spMkLst>
            <pc:docMk/>
            <pc:sldMk cId="396602631" sldId="268"/>
            <ac:spMk id="25" creationId="{D2B78728-A580-49A7-84F9-6EF6F583ADE0}"/>
          </ac:spMkLst>
        </pc:spChg>
        <pc:spChg chg="del">
          <ac:chgData name="Wham, Briana Ezray" userId="92a1a68f-e807-49bb-bcdd-fe6ef7390e63" providerId="ADAL" clId="{4B76B059-2DC6-024A-BDA4-67B9BC8CCB06}" dt="2024-03-26T12:33:24.747" v="395"/>
          <ac:spMkLst>
            <pc:docMk/>
            <pc:sldMk cId="396602631" sldId="268"/>
            <ac:spMk id="26" creationId="{38FAA1A1-D861-433F-88FA-1E9D6FD31D11}"/>
          </ac:spMkLst>
        </pc:spChg>
        <pc:spChg chg="del">
          <ac:chgData name="Wham, Briana Ezray" userId="92a1a68f-e807-49bb-bcdd-fe6ef7390e63" providerId="ADAL" clId="{4B76B059-2DC6-024A-BDA4-67B9BC8CCB06}" dt="2024-03-26T12:33:24.747" v="395"/>
          <ac:spMkLst>
            <pc:docMk/>
            <pc:sldMk cId="396602631" sldId="268"/>
            <ac:spMk id="27" creationId="{8D71EDA1-87BF-4D5D-AB79-F346FD19278A}"/>
          </ac:spMkLst>
        </pc:spChg>
      </pc:sldChg>
      <pc:sldChg chg="addSp delSp modSp add mod">
        <pc:chgData name="Wham, Briana Ezray" userId="92a1a68f-e807-49bb-bcdd-fe6ef7390e63" providerId="ADAL" clId="{4B76B059-2DC6-024A-BDA4-67B9BC8CCB06}" dt="2024-03-26T12:30:54.892" v="393" actId="1076"/>
        <pc:sldMkLst>
          <pc:docMk/>
          <pc:sldMk cId="1802953524" sldId="277"/>
        </pc:sldMkLst>
        <pc:spChg chg="mod">
          <ac:chgData name="Wham, Briana Ezray" userId="92a1a68f-e807-49bb-bcdd-fe6ef7390e63" providerId="ADAL" clId="{4B76B059-2DC6-024A-BDA4-67B9BC8CCB06}" dt="2024-03-26T12:30:54.892" v="393" actId="1076"/>
          <ac:spMkLst>
            <pc:docMk/>
            <pc:sldMk cId="1802953524" sldId="277"/>
            <ac:spMk id="2" creationId="{578EC445-93F2-0E42-99B8-2F227A190529}"/>
          </ac:spMkLst>
        </pc:spChg>
        <pc:spChg chg="add del mod">
          <ac:chgData name="Wham, Briana Ezray" userId="92a1a68f-e807-49bb-bcdd-fe6ef7390e63" providerId="ADAL" clId="{4B76B059-2DC6-024A-BDA4-67B9BC8CCB06}" dt="2024-03-26T12:18:01.005" v="13" actId="207"/>
          <ac:spMkLst>
            <pc:docMk/>
            <pc:sldMk cId="1802953524" sldId="277"/>
            <ac:spMk id="3" creationId="{89230CDF-462A-0741-A7F7-90EAEC73F6D9}"/>
          </ac:spMkLst>
        </pc:spChg>
        <pc:spChg chg="add del mod">
          <ac:chgData name="Wham, Briana Ezray" userId="92a1a68f-e807-49bb-bcdd-fe6ef7390e63" providerId="ADAL" clId="{4B76B059-2DC6-024A-BDA4-67B9BC8CCB06}" dt="2024-03-26T12:28:03.548" v="361"/>
          <ac:spMkLst>
            <pc:docMk/>
            <pc:sldMk cId="1802953524" sldId="277"/>
            <ac:spMk id="4" creationId="{2492FDF6-57DE-904C-9B5F-DC801D725FD3}"/>
          </ac:spMkLst>
        </pc:spChg>
        <pc:spChg chg="add mod">
          <ac:chgData name="Wham, Briana Ezray" userId="92a1a68f-e807-49bb-bcdd-fe6ef7390e63" providerId="ADAL" clId="{4B76B059-2DC6-024A-BDA4-67B9BC8CCB06}" dt="2024-03-26T12:30:47.210" v="391" actId="1076"/>
          <ac:spMkLst>
            <pc:docMk/>
            <pc:sldMk cId="1802953524" sldId="277"/>
            <ac:spMk id="5" creationId="{6F0433D6-4AF9-7310-F9DD-A0FFFB177E99}"/>
          </ac:spMkLst>
        </pc:spChg>
        <pc:spChg chg="add del mod">
          <ac:chgData name="Wham, Briana Ezray" userId="92a1a68f-e807-49bb-bcdd-fe6ef7390e63" providerId="ADAL" clId="{4B76B059-2DC6-024A-BDA4-67B9BC8CCB06}" dt="2024-03-26T12:28:47.266" v="374" actId="478"/>
          <ac:spMkLst>
            <pc:docMk/>
            <pc:sldMk cId="1802953524" sldId="277"/>
            <ac:spMk id="7" creationId="{A08290C9-3731-4477-8EF9-99CCA0EFE8B4}"/>
          </ac:spMkLst>
        </pc:spChg>
        <pc:spChg chg="add del">
          <ac:chgData name="Wham, Briana Ezray" userId="92a1a68f-e807-49bb-bcdd-fe6ef7390e63" providerId="ADAL" clId="{4B76B059-2DC6-024A-BDA4-67B9BC8CCB06}" dt="2024-03-26T12:30:13.617" v="388" actId="478"/>
          <ac:spMkLst>
            <pc:docMk/>
            <pc:sldMk cId="1802953524" sldId="277"/>
            <ac:spMk id="10" creationId="{16AB243F-D525-4E36-AE38-EE52EA7BA6D0}"/>
          </ac:spMkLst>
        </pc:spChg>
        <pc:graphicFrameChg chg="del mod">
          <ac:chgData name="Wham, Briana Ezray" userId="92a1a68f-e807-49bb-bcdd-fe6ef7390e63" providerId="ADAL" clId="{4B76B059-2DC6-024A-BDA4-67B9BC8CCB06}" dt="2024-03-26T12:28:45.153" v="373" actId="478"/>
          <ac:graphicFrameMkLst>
            <pc:docMk/>
            <pc:sldMk cId="1802953524" sldId="277"/>
            <ac:graphicFrameMk id="9" creationId="{5367484A-DB01-F74A-A0A3-5F1EBF133EDC}"/>
          </ac:graphicFrameMkLst>
        </pc:graphicFrameChg>
        <pc:graphicFrameChg chg="add mod">
          <ac:chgData name="Wham, Briana Ezray" userId="92a1a68f-e807-49bb-bcdd-fe6ef7390e63" providerId="ADAL" clId="{4B76B059-2DC6-024A-BDA4-67B9BC8CCB06}" dt="2024-03-26T12:30:52.341" v="392" actId="1076"/>
          <ac:graphicFrameMkLst>
            <pc:docMk/>
            <pc:sldMk cId="1802953524" sldId="277"/>
            <ac:graphicFrameMk id="11" creationId="{506C3497-5B9D-AE81-636A-F03D018ABC01}"/>
          </ac:graphicFrameMkLst>
        </pc:graphicFrameChg>
      </pc:sldChg>
      <pc:sldChg chg="modSp add mod">
        <pc:chgData name="Wham, Briana Ezray" userId="92a1a68f-e807-49bb-bcdd-fe6ef7390e63" providerId="ADAL" clId="{4B76B059-2DC6-024A-BDA4-67B9BC8CCB06}" dt="2024-03-26T12:27:06.589" v="352" actId="1076"/>
        <pc:sldMkLst>
          <pc:docMk/>
          <pc:sldMk cId="3457719929" sldId="279"/>
        </pc:sldMkLst>
        <pc:spChg chg="mod">
          <ac:chgData name="Wham, Briana Ezray" userId="92a1a68f-e807-49bb-bcdd-fe6ef7390e63" providerId="ADAL" clId="{4B76B059-2DC6-024A-BDA4-67B9BC8CCB06}" dt="2024-03-26T12:18:30.872" v="18" actId="207"/>
          <ac:spMkLst>
            <pc:docMk/>
            <pc:sldMk cId="3457719929" sldId="279"/>
            <ac:spMk id="2" creationId="{5192E19A-DB5F-2542-AED8-3F8A04526638}"/>
          </ac:spMkLst>
        </pc:spChg>
        <pc:spChg chg="mod">
          <ac:chgData name="Wham, Briana Ezray" userId="92a1a68f-e807-49bb-bcdd-fe6ef7390e63" providerId="ADAL" clId="{4B76B059-2DC6-024A-BDA4-67B9BC8CCB06}" dt="2024-03-26T12:27:06.589" v="352" actId="1076"/>
          <ac:spMkLst>
            <pc:docMk/>
            <pc:sldMk cId="3457719929" sldId="279"/>
            <ac:spMk id="3" creationId="{203A5F83-3BD2-584C-B080-5FB58633ECD9}"/>
          </ac:spMkLst>
        </pc:spChg>
        <pc:spChg chg="mod">
          <ac:chgData name="Wham, Briana Ezray" userId="92a1a68f-e807-49bb-bcdd-fe6ef7390e63" providerId="ADAL" clId="{4B76B059-2DC6-024A-BDA4-67B9BC8CCB06}" dt="2024-03-26T12:18:28.071" v="17" actId="2085"/>
          <ac:spMkLst>
            <pc:docMk/>
            <pc:sldMk cId="3457719929" sldId="279"/>
            <ac:spMk id="5" creationId="{5916B91C-0F40-AC4B-8088-138207939BC1}"/>
          </ac:spMkLst>
        </pc:spChg>
      </pc:sldChg>
      <pc:sldChg chg="delSp modSp add mod">
        <pc:chgData name="Wham, Briana Ezray" userId="92a1a68f-e807-49bb-bcdd-fe6ef7390e63" providerId="ADAL" clId="{4B76B059-2DC6-024A-BDA4-67B9BC8CCB06}" dt="2024-03-26T12:27:31.326" v="356" actId="27636"/>
        <pc:sldMkLst>
          <pc:docMk/>
          <pc:sldMk cId="2026806490" sldId="345"/>
        </pc:sldMkLst>
        <pc:spChg chg="mod">
          <ac:chgData name="Wham, Briana Ezray" userId="92a1a68f-e807-49bb-bcdd-fe6ef7390e63" providerId="ADAL" clId="{4B76B059-2DC6-024A-BDA4-67B9BC8CCB06}" dt="2024-03-26T12:17:34.405" v="3" actId="207"/>
          <ac:spMkLst>
            <pc:docMk/>
            <pc:sldMk cId="2026806490" sldId="345"/>
            <ac:spMk id="2" creationId="{42CEA60B-FEC4-447D-AB08-BA0B69A13CFE}"/>
          </ac:spMkLst>
        </pc:spChg>
        <pc:spChg chg="mod">
          <ac:chgData name="Wham, Briana Ezray" userId="92a1a68f-e807-49bb-bcdd-fe6ef7390e63" providerId="ADAL" clId="{4B76B059-2DC6-024A-BDA4-67B9BC8CCB06}" dt="2024-03-26T12:27:31.326" v="356" actId="27636"/>
          <ac:spMkLst>
            <pc:docMk/>
            <pc:sldMk cId="2026806490" sldId="345"/>
            <ac:spMk id="3" creationId="{DCB6D6E3-9A01-4A44-A1BC-45E3A444D4A7}"/>
          </ac:spMkLst>
        </pc:spChg>
        <pc:spChg chg="del">
          <ac:chgData name="Wham, Briana Ezray" userId="92a1a68f-e807-49bb-bcdd-fe6ef7390e63" providerId="ADAL" clId="{4B76B059-2DC6-024A-BDA4-67B9BC8CCB06}" dt="2024-03-26T12:17:31.314" v="2" actId="478"/>
          <ac:spMkLst>
            <pc:docMk/>
            <pc:sldMk cId="2026806490" sldId="345"/>
            <ac:spMk id="14" creationId="{1CCE5F40-8800-D647-A66B-55C310E4EB12}"/>
          </ac:spMkLst>
        </pc:spChg>
      </pc:sldChg>
      <pc:sldChg chg="delSp modSp add mod">
        <pc:chgData name="Wham, Briana Ezray" userId="92a1a68f-e807-49bb-bcdd-fe6ef7390e63" providerId="ADAL" clId="{4B76B059-2DC6-024A-BDA4-67B9BC8CCB06}" dt="2024-03-26T12:27:26.373" v="354" actId="255"/>
        <pc:sldMkLst>
          <pc:docMk/>
          <pc:sldMk cId="512796993" sldId="475"/>
        </pc:sldMkLst>
        <pc:spChg chg="mod">
          <ac:chgData name="Wham, Briana Ezray" userId="92a1a68f-e807-49bb-bcdd-fe6ef7390e63" providerId="ADAL" clId="{4B76B059-2DC6-024A-BDA4-67B9BC8CCB06}" dt="2024-03-26T12:17:42.469" v="6" actId="207"/>
          <ac:spMkLst>
            <pc:docMk/>
            <pc:sldMk cId="512796993" sldId="475"/>
            <ac:spMk id="2" creationId="{5C1E9991-0C55-094D-BF1C-DEC5516C1234}"/>
          </ac:spMkLst>
        </pc:spChg>
        <pc:spChg chg="mod">
          <ac:chgData name="Wham, Briana Ezray" userId="92a1a68f-e807-49bb-bcdd-fe6ef7390e63" providerId="ADAL" clId="{4B76B059-2DC6-024A-BDA4-67B9BC8CCB06}" dt="2024-03-26T12:27:26.373" v="354" actId="255"/>
          <ac:spMkLst>
            <pc:docMk/>
            <pc:sldMk cId="512796993" sldId="475"/>
            <ac:spMk id="3" creationId="{93DB7B0E-3B6F-C844-A63B-BF37D9F68128}"/>
          </ac:spMkLst>
        </pc:spChg>
        <pc:spChg chg="del">
          <ac:chgData name="Wham, Briana Ezray" userId="92a1a68f-e807-49bb-bcdd-fe6ef7390e63" providerId="ADAL" clId="{4B76B059-2DC6-024A-BDA4-67B9BC8CCB06}" dt="2024-03-26T12:17:40.134" v="5" actId="478"/>
          <ac:spMkLst>
            <pc:docMk/>
            <pc:sldMk cId="512796993" sldId="475"/>
            <ac:spMk id="7" creationId="{EBAD3D0E-AAF9-924B-8554-AECEC36EBDC2}"/>
          </ac:spMkLst>
        </pc:spChg>
      </pc:sldChg>
      <pc:sldChg chg="addSp modSp add mod">
        <pc:chgData name="Wham, Briana Ezray" userId="92a1a68f-e807-49bb-bcdd-fe6ef7390e63" providerId="ADAL" clId="{4B76B059-2DC6-024A-BDA4-67B9BC8CCB06}" dt="2024-03-26T12:26:32.420" v="349" actId="1076"/>
        <pc:sldMkLst>
          <pc:docMk/>
          <pc:sldMk cId="2087883413" sldId="583"/>
        </pc:sldMkLst>
        <pc:spChg chg="add mod">
          <ac:chgData name="Wham, Briana Ezray" userId="92a1a68f-e807-49bb-bcdd-fe6ef7390e63" providerId="ADAL" clId="{4B76B059-2DC6-024A-BDA4-67B9BC8CCB06}" dt="2024-03-26T12:26:32.420" v="349" actId="1076"/>
          <ac:spMkLst>
            <pc:docMk/>
            <pc:sldMk cId="2087883413" sldId="583"/>
            <ac:spMk id="3" creationId="{44FC9E36-8223-C357-16A6-2347A01C098E}"/>
          </ac:spMkLst>
        </pc:spChg>
      </pc:sldChg>
      <pc:sldChg chg="delSp modSp add mod">
        <pc:chgData name="Wham, Briana Ezray" userId="92a1a68f-e807-49bb-bcdd-fe6ef7390e63" providerId="ADAL" clId="{4B76B059-2DC6-024A-BDA4-67B9BC8CCB06}" dt="2024-03-26T12:26:39.516" v="351" actId="478"/>
        <pc:sldMkLst>
          <pc:docMk/>
          <pc:sldMk cId="2607709522" sldId="631"/>
        </pc:sldMkLst>
        <pc:spChg chg="del">
          <ac:chgData name="Wham, Briana Ezray" userId="92a1a68f-e807-49bb-bcdd-fe6ef7390e63" providerId="ADAL" clId="{4B76B059-2DC6-024A-BDA4-67B9BC8CCB06}" dt="2024-03-26T12:26:39.516" v="351" actId="478"/>
          <ac:spMkLst>
            <pc:docMk/>
            <pc:sldMk cId="2607709522" sldId="631"/>
            <ac:spMk id="2" creationId="{EF834E8D-8764-8A4D-9852-B18DB5176C4A}"/>
          </ac:spMkLst>
        </pc:spChg>
        <pc:spChg chg="mod">
          <ac:chgData name="Wham, Briana Ezray" userId="92a1a68f-e807-49bb-bcdd-fe6ef7390e63" providerId="ADAL" clId="{4B76B059-2DC6-024A-BDA4-67B9BC8CCB06}" dt="2024-03-26T12:26:37.957" v="350" actId="207"/>
          <ac:spMkLst>
            <pc:docMk/>
            <pc:sldMk cId="2607709522" sldId="631"/>
            <ac:spMk id="3" creationId="{7C0EF6BE-822A-6F41-A4E7-E0A85D012B24}"/>
          </ac:spMkLst>
        </pc:spChg>
      </pc:sldChg>
      <pc:sldChg chg="addSp delSp modSp add mod">
        <pc:chgData name="Wham, Briana Ezray" userId="92a1a68f-e807-49bb-bcdd-fe6ef7390e63" providerId="ADAL" clId="{4B76B059-2DC6-024A-BDA4-67B9BC8CCB06}" dt="2024-03-26T12:19:13.618" v="29"/>
        <pc:sldMkLst>
          <pc:docMk/>
          <pc:sldMk cId="502002069" sldId="2145706218"/>
        </pc:sldMkLst>
        <pc:spChg chg="mod">
          <ac:chgData name="Wham, Briana Ezray" userId="92a1a68f-e807-49bb-bcdd-fe6ef7390e63" providerId="ADAL" clId="{4B76B059-2DC6-024A-BDA4-67B9BC8CCB06}" dt="2024-03-26T12:18:37.471" v="20" actId="2085"/>
          <ac:spMkLst>
            <pc:docMk/>
            <pc:sldMk cId="502002069" sldId="2145706218"/>
            <ac:spMk id="2" creationId="{D5A19893-3C54-0F44-8AE5-669A21FAC7CC}"/>
          </ac:spMkLst>
        </pc:spChg>
        <pc:spChg chg="mod">
          <ac:chgData name="Wham, Briana Ezray" userId="92a1a68f-e807-49bb-bcdd-fe6ef7390e63" providerId="ADAL" clId="{4B76B059-2DC6-024A-BDA4-67B9BC8CCB06}" dt="2024-03-26T12:18:44.522" v="21" actId="207"/>
          <ac:spMkLst>
            <pc:docMk/>
            <pc:sldMk cId="502002069" sldId="2145706218"/>
            <ac:spMk id="3" creationId="{373A734B-3CCB-824A-ACE2-37DD9CD96CB8}"/>
          </ac:spMkLst>
        </pc:spChg>
        <pc:spChg chg="add del mod">
          <ac:chgData name="Wham, Briana Ezray" userId="92a1a68f-e807-49bb-bcdd-fe6ef7390e63" providerId="ADAL" clId="{4B76B059-2DC6-024A-BDA4-67B9BC8CCB06}" dt="2024-03-26T12:19:13.618" v="29"/>
          <ac:spMkLst>
            <pc:docMk/>
            <pc:sldMk cId="502002069" sldId="2145706218"/>
            <ac:spMk id="4" creationId="{271E819C-688F-803F-E5CB-6C29AE592F8E}"/>
          </ac:spMkLst>
        </pc:spChg>
        <pc:spChg chg="mod">
          <ac:chgData name="Wham, Briana Ezray" userId="92a1a68f-e807-49bb-bcdd-fe6ef7390e63" providerId="ADAL" clId="{4B76B059-2DC6-024A-BDA4-67B9BC8CCB06}" dt="2024-03-26T12:19:06.407" v="26" actId="114"/>
          <ac:spMkLst>
            <pc:docMk/>
            <pc:sldMk cId="502002069" sldId="2145706218"/>
            <ac:spMk id="6" creationId="{EA66A2B6-ABD0-2B42-96B2-1F384EF57BB4}"/>
          </ac:spMkLst>
        </pc:spChg>
      </pc:sldChg>
      <pc:sldChg chg="addSp delSp modSp add mod">
        <pc:chgData name="Wham, Briana Ezray" userId="92a1a68f-e807-49bb-bcdd-fe6ef7390e63" providerId="ADAL" clId="{4B76B059-2DC6-024A-BDA4-67B9BC8CCB06}" dt="2024-03-26T12:25:13.562" v="324" actId="14100"/>
        <pc:sldMkLst>
          <pc:docMk/>
          <pc:sldMk cId="4125412567" sldId="2145706219"/>
        </pc:sldMkLst>
        <pc:spChg chg="mod">
          <ac:chgData name="Wham, Briana Ezray" userId="92a1a68f-e807-49bb-bcdd-fe6ef7390e63" providerId="ADAL" clId="{4B76B059-2DC6-024A-BDA4-67B9BC8CCB06}" dt="2024-03-26T12:21:34.720" v="49" actId="207"/>
          <ac:spMkLst>
            <pc:docMk/>
            <pc:sldMk cId="4125412567" sldId="2145706219"/>
            <ac:spMk id="2" creationId="{CE6C6F7D-A305-914C-AF0E-BAAFDAE85EBC}"/>
          </ac:spMkLst>
        </pc:spChg>
        <pc:spChg chg="mod">
          <ac:chgData name="Wham, Briana Ezray" userId="92a1a68f-e807-49bb-bcdd-fe6ef7390e63" providerId="ADAL" clId="{4B76B059-2DC6-024A-BDA4-67B9BC8CCB06}" dt="2024-03-26T12:25:13.562" v="324" actId="14100"/>
          <ac:spMkLst>
            <pc:docMk/>
            <pc:sldMk cId="4125412567" sldId="2145706219"/>
            <ac:spMk id="3" creationId="{F2565F9A-0FDF-2840-8708-06A82E2961DC}"/>
          </ac:spMkLst>
        </pc:spChg>
        <pc:spChg chg="add mod">
          <ac:chgData name="Wham, Briana Ezray" userId="92a1a68f-e807-49bb-bcdd-fe6ef7390e63" providerId="ADAL" clId="{4B76B059-2DC6-024A-BDA4-67B9BC8CCB06}" dt="2024-03-26T12:25:09.695" v="323" actId="1076"/>
          <ac:spMkLst>
            <pc:docMk/>
            <pc:sldMk cId="4125412567" sldId="2145706219"/>
            <ac:spMk id="4" creationId="{9FD227B2-6E85-126F-348F-1FF3EA216543}"/>
          </ac:spMkLst>
        </pc:spChg>
        <pc:spChg chg="del">
          <ac:chgData name="Wham, Briana Ezray" userId="92a1a68f-e807-49bb-bcdd-fe6ef7390e63" providerId="ADAL" clId="{4B76B059-2DC6-024A-BDA4-67B9BC8CCB06}" dt="2024-03-26T12:19:12.919" v="27" actId="478"/>
          <ac:spMkLst>
            <pc:docMk/>
            <pc:sldMk cId="4125412567" sldId="2145706219"/>
            <ac:spMk id="7" creationId="{0B36D5AD-FC67-4C44-B852-1B4045254281}"/>
          </ac:spMkLst>
        </pc:spChg>
        <pc:graphicFrameChg chg="del mod modGraphic">
          <ac:chgData name="Wham, Briana Ezray" userId="92a1a68f-e807-49bb-bcdd-fe6ef7390e63" providerId="ADAL" clId="{4B76B059-2DC6-024A-BDA4-67B9BC8CCB06}" dt="2024-03-26T12:24:28.529" v="308" actId="478"/>
          <ac:graphicFrameMkLst>
            <pc:docMk/>
            <pc:sldMk cId="4125412567" sldId="2145706219"/>
            <ac:graphicFrameMk id="15" creationId="{1327ECA8-3BFD-D1B5-C9B9-FEB3304C419F}"/>
          </ac:graphicFrameMkLst>
        </pc:graphicFrameChg>
        <pc:cxnChg chg="del">
          <ac:chgData name="Wham, Briana Ezray" userId="92a1a68f-e807-49bb-bcdd-fe6ef7390e63" providerId="ADAL" clId="{4B76B059-2DC6-024A-BDA4-67B9BC8CCB06}" dt="2024-03-26T12:19:19.899" v="31" actId="478"/>
          <ac:cxnSpMkLst>
            <pc:docMk/>
            <pc:sldMk cId="4125412567" sldId="2145706219"/>
            <ac:cxnSpMk id="14" creationId="{A7A9A724-575D-EE49-9299-AC56B1A0C1D9}"/>
          </ac:cxnSpMkLst>
        </pc:cxnChg>
      </pc:sldChg>
    </pc:docChg>
  </pc:docChgLst>
  <pc:docChgLst>
    <pc:chgData name="Wham, Briana Ezray" userId="S::bde125@psu.edu::92a1a68f-e807-49bb-bcdd-fe6ef7390e63" providerId="AD" clId="Web-{49592901-D06E-F231-48CE-8E7550F18996}"/>
    <pc:docChg chg="modSld">
      <pc:chgData name="Wham, Briana Ezray" userId="S::bde125@psu.edu::92a1a68f-e807-49bb-bcdd-fe6ef7390e63" providerId="AD" clId="Web-{49592901-D06E-F231-48CE-8E7550F18996}" dt="2024-03-26T12:16:38.501" v="45"/>
      <pc:docMkLst>
        <pc:docMk/>
      </pc:docMkLst>
      <pc:sldChg chg="addSp delSp modSp">
        <pc:chgData name="Wham, Briana Ezray" userId="S::bde125@psu.edu::92a1a68f-e807-49bb-bcdd-fe6ef7390e63" providerId="AD" clId="Web-{49592901-D06E-F231-48CE-8E7550F18996}" dt="2024-03-26T12:16:38.501" v="45"/>
        <pc:sldMkLst>
          <pc:docMk/>
          <pc:sldMk cId="422925541" sldId="257"/>
        </pc:sldMkLst>
        <pc:spChg chg="add del mod">
          <ac:chgData name="Wham, Briana Ezray" userId="S::bde125@psu.edu::92a1a68f-e807-49bb-bcdd-fe6ef7390e63" providerId="AD" clId="Web-{49592901-D06E-F231-48CE-8E7550F18996}" dt="2024-03-26T12:16:38.501" v="45"/>
          <ac:spMkLst>
            <pc:docMk/>
            <pc:sldMk cId="422925541" sldId="257"/>
            <ac:spMk id="4" creationId="{122F8AB5-C7DA-DC4E-7DA6-A55BCBEEFBBB}"/>
          </ac:spMkLst>
        </pc:spChg>
      </pc:sldChg>
      <pc:sldChg chg="modSp">
        <pc:chgData name="Wham, Briana Ezray" userId="S::bde125@psu.edu::92a1a68f-e807-49bb-bcdd-fe6ef7390e63" providerId="AD" clId="Web-{49592901-D06E-F231-48CE-8E7550F18996}" dt="2024-03-26T12:14:24.637" v="41" actId="20577"/>
        <pc:sldMkLst>
          <pc:docMk/>
          <pc:sldMk cId="126616952" sldId="265"/>
        </pc:sldMkLst>
        <pc:spChg chg="mod">
          <ac:chgData name="Wham, Briana Ezray" userId="S::bde125@psu.edu::92a1a68f-e807-49bb-bcdd-fe6ef7390e63" providerId="AD" clId="Web-{49592901-D06E-F231-48CE-8E7550F18996}" dt="2024-03-26T12:14:24.637" v="41" actId="20577"/>
          <ac:spMkLst>
            <pc:docMk/>
            <pc:sldMk cId="126616952" sldId="265"/>
            <ac:spMk id="3" creationId="{D9A3B8EE-B91D-9092-8B53-B43E91E0DD1D}"/>
          </ac:spMkLst>
        </pc:spChg>
      </pc:sldChg>
    </pc:docChg>
  </pc:docChgLst>
  <pc:docChgLst>
    <pc:chgData name="Enriquez, Ana E" userId="S::aee32@psu.edu::44bb01ba-5e57-424b-9ab6-8d1c96f378fb" providerId="AD" clId="Web-{1A1DF5D2-1DAA-0C2C-AD3F-5FD13EC81D11}"/>
    <pc:docChg chg="modSld">
      <pc:chgData name="Enriquez, Ana E" userId="S::aee32@psu.edu::44bb01ba-5e57-424b-9ab6-8d1c96f378fb" providerId="AD" clId="Web-{1A1DF5D2-1DAA-0C2C-AD3F-5FD13EC81D11}" dt="2024-03-27T13:19:41.108" v="15" actId="20577"/>
      <pc:docMkLst>
        <pc:docMk/>
      </pc:docMkLst>
      <pc:sldChg chg="modSp">
        <pc:chgData name="Enriquez, Ana E" userId="S::aee32@psu.edu::44bb01ba-5e57-424b-9ab6-8d1c96f378fb" providerId="AD" clId="Web-{1A1DF5D2-1DAA-0C2C-AD3F-5FD13EC81D11}" dt="2024-03-27T13:19:41.108" v="15" actId="20577"/>
        <pc:sldMkLst>
          <pc:docMk/>
          <pc:sldMk cId="374230542" sldId="258"/>
        </pc:sldMkLst>
        <pc:spChg chg="mod">
          <ac:chgData name="Enriquez, Ana E" userId="S::aee32@psu.edu::44bb01ba-5e57-424b-9ab6-8d1c96f378fb" providerId="AD" clId="Web-{1A1DF5D2-1DAA-0C2C-AD3F-5FD13EC81D11}" dt="2024-03-27T13:19:41.108" v="15" actId="20577"/>
          <ac:spMkLst>
            <pc:docMk/>
            <pc:sldMk cId="374230542" sldId="258"/>
            <ac:spMk id="3" creationId="{E1A760CD-4422-D523-D942-6A9D5BDB5C7C}"/>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7553C52-CFB6-48F0-B915-6DD482D1281E}" type="doc">
      <dgm:prSet loTypeId="urn:microsoft.com/office/officeart/2016/7/layout/HexagonTimeline" loCatId="process" qsTypeId="urn:microsoft.com/office/officeart/2005/8/quickstyle/simple1" qsCatId="simple" csTypeId="urn:microsoft.com/office/officeart/2005/8/colors/accent1_2" csCatId="accent1" phldr="1"/>
      <dgm:spPr/>
      <dgm:t>
        <a:bodyPr/>
        <a:lstStyle/>
        <a:p>
          <a:endParaRPr lang="en-US"/>
        </a:p>
      </dgm:t>
    </dgm:pt>
    <dgm:pt modelId="{599CB0D8-BDFE-46F1-B4DB-BC21FDADA318}">
      <dgm:prSet/>
      <dgm:spPr/>
      <dgm:t>
        <a:bodyPr/>
        <a:lstStyle/>
        <a:p>
          <a:r>
            <a:rPr lang="en-US"/>
            <a:t>Aug. 2022</a:t>
          </a:r>
        </a:p>
      </dgm:t>
    </dgm:pt>
    <dgm:pt modelId="{6D95B45B-CCF1-4E5E-836D-20A2930A43D0}" type="parTrans" cxnId="{21DCF46C-8D20-40BC-B412-F5F8FF905D41}">
      <dgm:prSet/>
      <dgm:spPr/>
      <dgm:t>
        <a:bodyPr/>
        <a:lstStyle/>
        <a:p>
          <a:endParaRPr lang="en-US"/>
        </a:p>
      </dgm:t>
    </dgm:pt>
    <dgm:pt modelId="{E6630DCB-7CA8-4606-88F2-0C82DC44AA68}" type="sibTrans" cxnId="{21DCF46C-8D20-40BC-B412-F5F8FF905D41}">
      <dgm:prSet/>
      <dgm:spPr/>
      <dgm:t>
        <a:bodyPr/>
        <a:lstStyle/>
        <a:p>
          <a:endParaRPr lang="en-US"/>
        </a:p>
      </dgm:t>
    </dgm:pt>
    <dgm:pt modelId="{E5E1CC4D-17FD-41F9-A2C2-CCACE012F9E3}">
      <dgm:prSet/>
      <dgm:spPr/>
      <dgm:t>
        <a:bodyPr/>
        <a:lstStyle/>
        <a:p>
          <a:r>
            <a:rPr lang="en-US"/>
            <a:t>OSTP Nelson Memo Released</a:t>
          </a:r>
        </a:p>
      </dgm:t>
    </dgm:pt>
    <dgm:pt modelId="{218095EC-6537-4FDD-8EA3-F9AD8F872589}" type="parTrans" cxnId="{5517B950-61DC-4C75-A9D4-A186E6809318}">
      <dgm:prSet/>
      <dgm:spPr/>
      <dgm:t>
        <a:bodyPr/>
        <a:lstStyle/>
        <a:p>
          <a:endParaRPr lang="en-US"/>
        </a:p>
      </dgm:t>
    </dgm:pt>
    <dgm:pt modelId="{D5096974-37DD-4DCE-8D29-623DA39DC5EE}" type="sibTrans" cxnId="{5517B950-61DC-4C75-A9D4-A186E6809318}">
      <dgm:prSet/>
      <dgm:spPr/>
      <dgm:t>
        <a:bodyPr/>
        <a:lstStyle/>
        <a:p>
          <a:endParaRPr lang="en-US"/>
        </a:p>
      </dgm:t>
    </dgm:pt>
    <dgm:pt modelId="{606BD9F5-2FFE-43E1-94F4-F281E594E2B2}">
      <dgm:prSet/>
      <dgm:spPr/>
      <dgm:t>
        <a:bodyPr/>
        <a:lstStyle/>
        <a:p>
          <a:r>
            <a:rPr lang="en-US"/>
            <a:t>Feb. 2023</a:t>
          </a:r>
        </a:p>
      </dgm:t>
    </dgm:pt>
    <dgm:pt modelId="{E81916EE-933A-416D-9272-CCB2F7444D97}" type="parTrans" cxnId="{97698602-5E96-48AD-A64D-CE8889D051A2}">
      <dgm:prSet/>
      <dgm:spPr/>
      <dgm:t>
        <a:bodyPr/>
        <a:lstStyle/>
        <a:p>
          <a:endParaRPr lang="en-US"/>
        </a:p>
      </dgm:t>
    </dgm:pt>
    <dgm:pt modelId="{6798E38E-E066-4BAC-8331-79F74387EF44}" type="sibTrans" cxnId="{97698602-5E96-48AD-A64D-CE8889D051A2}">
      <dgm:prSet/>
      <dgm:spPr/>
      <dgm:t>
        <a:bodyPr/>
        <a:lstStyle/>
        <a:p>
          <a:endParaRPr lang="en-US"/>
        </a:p>
      </dgm:t>
    </dgm:pt>
    <dgm:pt modelId="{3729C79A-8A8E-4D65-8556-A104CF5D4149}">
      <dgm:prSet/>
      <dgm:spPr/>
      <dgm:t>
        <a:bodyPr/>
        <a:lstStyle/>
        <a:p>
          <a:r>
            <a:rPr lang="en-US"/>
            <a:t>Publication &amp; Data Plans due for agencies with more than $100M in R&amp;D</a:t>
          </a:r>
        </a:p>
      </dgm:t>
    </dgm:pt>
    <dgm:pt modelId="{A9C0CB4F-428F-4569-9A39-D955DA890D7D}" type="parTrans" cxnId="{557DB88A-EBF7-448B-9950-D240BF26F543}">
      <dgm:prSet/>
      <dgm:spPr/>
      <dgm:t>
        <a:bodyPr/>
        <a:lstStyle/>
        <a:p>
          <a:endParaRPr lang="en-US"/>
        </a:p>
      </dgm:t>
    </dgm:pt>
    <dgm:pt modelId="{7DAC50AE-E6F1-4648-ADAC-74E3B7F830D6}" type="sibTrans" cxnId="{557DB88A-EBF7-448B-9950-D240BF26F543}">
      <dgm:prSet/>
      <dgm:spPr/>
      <dgm:t>
        <a:bodyPr/>
        <a:lstStyle/>
        <a:p>
          <a:endParaRPr lang="en-US"/>
        </a:p>
      </dgm:t>
    </dgm:pt>
    <dgm:pt modelId="{6472DCBB-E676-428A-B9B1-A426EE19E604}">
      <dgm:prSet/>
      <dgm:spPr/>
      <dgm:t>
        <a:bodyPr/>
        <a:lstStyle/>
        <a:p>
          <a:r>
            <a:rPr lang="en-US"/>
            <a:t>Aug. 2023</a:t>
          </a:r>
        </a:p>
      </dgm:t>
    </dgm:pt>
    <dgm:pt modelId="{F6966B90-DDB0-4169-BB3B-6BC995131C21}" type="parTrans" cxnId="{F8F02482-1716-47CB-AD85-2E5A6699741D}">
      <dgm:prSet/>
      <dgm:spPr/>
      <dgm:t>
        <a:bodyPr/>
        <a:lstStyle/>
        <a:p>
          <a:endParaRPr lang="en-US"/>
        </a:p>
      </dgm:t>
    </dgm:pt>
    <dgm:pt modelId="{DD1ED9CD-43E9-4007-918F-FEAB660D1F70}" type="sibTrans" cxnId="{F8F02482-1716-47CB-AD85-2E5A6699741D}">
      <dgm:prSet/>
      <dgm:spPr/>
      <dgm:t>
        <a:bodyPr/>
        <a:lstStyle/>
        <a:p>
          <a:endParaRPr lang="en-US"/>
        </a:p>
      </dgm:t>
    </dgm:pt>
    <dgm:pt modelId="{940DB815-25D3-4D25-890C-29EC089F023E}">
      <dgm:prSet/>
      <dgm:spPr/>
      <dgm:t>
        <a:bodyPr/>
        <a:lstStyle/>
        <a:p>
          <a:r>
            <a:rPr lang="en-US"/>
            <a:t>Publication &amp; Data Plans due to agencies with $100 M or less in R&amp;D</a:t>
          </a:r>
        </a:p>
      </dgm:t>
    </dgm:pt>
    <dgm:pt modelId="{8E34A60C-5C8B-479E-B819-5768D4D0CF43}" type="parTrans" cxnId="{753FC7AA-8F92-4411-A245-9199884A3BE3}">
      <dgm:prSet/>
      <dgm:spPr/>
      <dgm:t>
        <a:bodyPr/>
        <a:lstStyle/>
        <a:p>
          <a:endParaRPr lang="en-US"/>
        </a:p>
      </dgm:t>
    </dgm:pt>
    <dgm:pt modelId="{826A706D-616E-41DE-AAAB-EF8A962D4B4D}" type="sibTrans" cxnId="{753FC7AA-8F92-4411-A245-9199884A3BE3}">
      <dgm:prSet/>
      <dgm:spPr/>
      <dgm:t>
        <a:bodyPr/>
        <a:lstStyle/>
        <a:p>
          <a:endParaRPr lang="en-US"/>
        </a:p>
      </dgm:t>
    </dgm:pt>
    <dgm:pt modelId="{AFEAD024-5652-4E4A-AC07-DDAE36DE2BC6}">
      <dgm:prSet/>
      <dgm:spPr/>
      <dgm:t>
        <a:bodyPr/>
        <a:lstStyle/>
        <a:p>
          <a:r>
            <a:rPr lang="en-US"/>
            <a:t>Dec. 2024</a:t>
          </a:r>
        </a:p>
      </dgm:t>
    </dgm:pt>
    <dgm:pt modelId="{A2164A90-D9AD-4925-B834-72235654F817}" type="parTrans" cxnId="{989E18A6-AA71-4487-9B7D-313EAC514943}">
      <dgm:prSet/>
      <dgm:spPr/>
      <dgm:t>
        <a:bodyPr/>
        <a:lstStyle/>
        <a:p>
          <a:endParaRPr lang="en-US"/>
        </a:p>
      </dgm:t>
    </dgm:pt>
    <dgm:pt modelId="{DDC5F7FB-057C-4B17-BB4B-890C51CE2783}" type="sibTrans" cxnId="{989E18A6-AA71-4487-9B7D-313EAC514943}">
      <dgm:prSet/>
      <dgm:spPr/>
      <dgm:t>
        <a:bodyPr/>
        <a:lstStyle/>
        <a:p>
          <a:endParaRPr lang="en-US"/>
        </a:p>
      </dgm:t>
    </dgm:pt>
    <dgm:pt modelId="{B36206E8-F467-4E59-9BD0-A5C4211E9F2D}">
      <dgm:prSet/>
      <dgm:spPr/>
      <dgm:t>
        <a:bodyPr/>
        <a:lstStyle/>
        <a:p>
          <a:r>
            <a:rPr lang="en-US"/>
            <a:t>Publication &amp; Data Agency Policies Published</a:t>
          </a:r>
        </a:p>
      </dgm:t>
    </dgm:pt>
    <dgm:pt modelId="{6B75B9A9-F6F6-446D-A860-496EA05BE406}" type="parTrans" cxnId="{166F5827-1700-4AA9-9030-4889DCF87B27}">
      <dgm:prSet/>
      <dgm:spPr/>
      <dgm:t>
        <a:bodyPr/>
        <a:lstStyle/>
        <a:p>
          <a:endParaRPr lang="en-US"/>
        </a:p>
      </dgm:t>
    </dgm:pt>
    <dgm:pt modelId="{3088043A-4F5C-4E46-980B-459D7059B39D}" type="sibTrans" cxnId="{166F5827-1700-4AA9-9030-4889DCF87B27}">
      <dgm:prSet/>
      <dgm:spPr/>
      <dgm:t>
        <a:bodyPr/>
        <a:lstStyle/>
        <a:p>
          <a:endParaRPr lang="en-US"/>
        </a:p>
      </dgm:t>
    </dgm:pt>
    <dgm:pt modelId="{90BFF1E3-68E2-426F-8E09-DCE5C0AA76B0}">
      <dgm:prSet/>
      <dgm:spPr/>
      <dgm:t>
        <a:bodyPr/>
        <a:lstStyle/>
        <a:p>
          <a:r>
            <a:rPr lang="en-US"/>
            <a:t>Research &amp; Scientific Integrity Plans Due</a:t>
          </a:r>
        </a:p>
      </dgm:t>
    </dgm:pt>
    <dgm:pt modelId="{33AF7A26-6314-479F-965F-5A78F11D836D}" type="parTrans" cxnId="{555162B4-0150-4456-8D81-1E08B203969D}">
      <dgm:prSet/>
      <dgm:spPr/>
      <dgm:t>
        <a:bodyPr/>
        <a:lstStyle/>
        <a:p>
          <a:endParaRPr lang="en-US"/>
        </a:p>
      </dgm:t>
    </dgm:pt>
    <dgm:pt modelId="{0C7A13CA-7E46-4900-888A-B5D5E654BB93}" type="sibTrans" cxnId="{555162B4-0150-4456-8D81-1E08B203969D}">
      <dgm:prSet/>
      <dgm:spPr/>
      <dgm:t>
        <a:bodyPr/>
        <a:lstStyle/>
        <a:p>
          <a:endParaRPr lang="en-US"/>
        </a:p>
      </dgm:t>
    </dgm:pt>
    <dgm:pt modelId="{62CBF2E9-6088-4375-9171-D71C5D118ECB}">
      <dgm:prSet/>
      <dgm:spPr/>
      <dgm:t>
        <a:bodyPr/>
        <a:lstStyle/>
        <a:p>
          <a:r>
            <a:rPr lang="en-US"/>
            <a:t>Dec. 2025</a:t>
          </a:r>
        </a:p>
      </dgm:t>
    </dgm:pt>
    <dgm:pt modelId="{F38CE500-BACF-4B82-BBC1-6F63E8595D56}" type="parTrans" cxnId="{C02B0CBE-0926-4A9A-B5EF-9E8A6DAE7F77}">
      <dgm:prSet/>
      <dgm:spPr/>
      <dgm:t>
        <a:bodyPr/>
        <a:lstStyle/>
        <a:p>
          <a:endParaRPr lang="en-US"/>
        </a:p>
      </dgm:t>
    </dgm:pt>
    <dgm:pt modelId="{2AB6C287-0060-47CD-B9C0-AB5DC3D41CB3}" type="sibTrans" cxnId="{C02B0CBE-0926-4A9A-B5EF-9E8A6DAE7F77}">
      <dgm:prSet/>
      <dgm:spPr/>
      <dgm:t>
        <a:bodyPr/>
        <a:lstStyle/>
        <a:p>
          <a:endParaRPr lang="en-US"/>
        </a:p>
      </dgm:t>
    </dgm:pt>
    <dgm:pt modelId="{A270890F-2267-4617-A662-6E97FA81655E}">
      <dgm:prSet/>
      <dgm:spPr/>
      <dgm:t>
        <a:bodyPr/>
        <a:lstStyle/>
        <a:p>
          <a:r>
            <a:rPr lang="en-US"/>
            <a:t>Publication &amp; Data Policy effective date</a:t>
          </a:r>
        </a:p>
      </dgm:t>
    </dgm:pt>
    <dgm:pt modelId="{14C52ECB-1AD0-478D-99DA-930006F41948}" type="parTrans" cxnId="{29B7BBB9-514B-49E3-8AFA-C256A76B049A}">
      <dgm:prSet/>
      <dgm:spPr/>
      <dgm:t>
        <a:bodyPr/>
        <a:lstStyle/>
        <a:p>
          <a:endParaRPr lang="en-US"/>
        </a:p>
      </dgm:t>
    </dgm:pt>
    <dgm:pt modelId="{50FD3976-FA96-4DDF-9EC5-FEC10582DA0B}" type="sibTrans" cxnId="{29B7BBB9-514B-49E3-8AFA-C256A76B049A}">
      <dgm:prSet/>
      <dgm:spPr/>
      <dgm:t>
        <a:bodyPr/>
        <a:lstStyle/>
        <a:p>
          <a:endParaRPr lang="en-US"/>
        </a:p>
      </dgm:t>
    </dgm:pt>
    <dgm:pt modelId="{9764998F-55C1-4252-88A1-3DB929F132CC}">
      <dgm:prSet/>
      <dgm:spPr/>
      <dgm:t>
        <a:bodyPr/>
        <a:lstStyle/>
        <a:p>
          <a:r>
            <a:rPr lang="en-US"/>
            <a:t>Dec. 2026</a:t>
          </a:r>
        </a:p>
      </dgm:t>
    </dgm:pt>
    <dgm:pt modelId="{799896E7-F4C7-4892-A263-A3C6D4FFC35C}" type="parTrans" cxnId="{E3B403A5-3380-4664-82A7-9685FD4C4C3F}">
      <dgm:prSet/>
      <dgm:spPr/>
      <dgm:t>
        <a:bodyPr/>
        <a:lstStyle/>
        <a:p>
          <a:endParaRPr lang="en-US"/>
        </a:p>
      </dgm:t>
    </dgm:pt>
    <dgm:pt modelId="{A42BD802-B05A-4102-9097-4155A259AF95}" type="sibTrans" cxnId="{E3B403A5-3380-4664-82A7-9685FD4C4C3F}">
      <dgm:prSet/>
      <dgm:spPr/>
      <dgm:t>
        <a:bodyPr/>
        <a:lstStyle/>
        <a:p>
          <a:endParaRPr lang="en-US"/>
        </a:p>
      </dgm:t>
    </dgm:pt>
    <dgm:pt modelId="{50715657-BFEB-44A3-AB5F-D13D159F0C3A}">
      <dgm:prSet/>
      <dgm:spPr/>
      <dgm:t>
        <a:bodyPr/>
        <a:lstStyle/>
        <a:p>
          <a:r>
            <a:rPr lang="en-US"/>
            <a:t>Research &amp; Scientific Integrity Policy updates published</a:t>
          </a:r>
        </a:p>
      </dgm:t>
    </dgm:pt>
    <dgm:pt modelId="{A388BEC6-C50E-43EE-9E3D-6B6F56B8E33C}" type="parTrans" cxnId="{CDE692C2-1CBC-4806-92A8-4697774E663E}">
      <dgm:prSet/>
      <dgm:spPr/>
      <dgm:t>
        <a:bodyPr/>
        <a:lstStyle/>
        <a:p>
          <a:endParaRPr lang="en-US"/>
        </a:p>
      </dgm:t>
    </dgm:pt>
    <dgm:pt modelId="{5A114E3D-D1F6-40CC-81AC-0D4CEC6D6A3C}" type="sibTrans" cxnId="{CDE692C2-1CBC-4806-92A8-4697774E663E}">
      <dgm:prSet/>
      <dgm:spPr/>
      <dgm:t>
        <a:bodyPr/>
        <a:lstStyle/>
        <a:p>
          <a:endParaRPr lang="en-US"/>
        </a:p>
      </dgm:t>
    </dgm:pt>
    <dgm:pt modelId="{FC7E7EC9-8AAA-4598-8550-FB1202410018}">
      <dgm:prSet/>
      <dgm:spPr/>
      <dgm:t>
        <a:bodyPr/>
        <a:lstStyle/>
        <a:p>
          <a:r>
            <a:rPr lang="en-US"/>
            <a:t>Dec. 2027</a:t>
          </a:r>
        </a:p>
      </dgm:t>
    </dgm:pt>
    <dgm:pt modelId="{D68AF4EB-E819-410E-A20A-9A26F3B44D12}" type="parTrans" cxnId="{CF5B67FA-ECE4-4AA5-9DC2-8194A819E7BE}">
      <dgm:prSet/>
      <dgm:spPr/>
      <dgm:t>
        <a:bodyPr/>
        <a:lstStyle/>
        <a:p>
          <a:endParaRPr lang="en-US"/>
        </a:p>
      </dgm:t>
    </dgm:pt>
    <dgm:pt modelId="{F6E949D5-A35A-411C-9C2B-929DFE5CD242}" type="sibTrans" cxnId="{CF5B67FA-ECE4-4AA5-9DC2-8194A819E7BE}">
      <dgm:prSet/>
      <dgm:spPr/>
      <dgm:t>
        <a:bodyPr/>
        <a:lstStyle/>
        <a:p>
          <a:endParaRPr lang="en-US"/>
        </a:p>
      </dgm:t>
    </dgm:pt>
    <dgm:pt modelId="{4C791CAA-1128-48CE-B820-21A7BD73F4CF}">
      <dgm:prSet/>
      <dgm:spPr/>
      <dgm:t>
        <a:bodyPr/>
        <a:lstStyle/>
        <a:p>
          <a:r>
            <a:rPr lang="en-US"/>
            <a:t>Research &amp; Scientific Integrity Policy effective date</a:t>
          </a:r>
        </a:p>
      </dgm:t>
    </dgm:pt>
    <dgm:pt modelId="{14990162-673D-4EB3-8CAC-C5AFD74FD311}" type="parTrans" cxnId="{0B253127-C260-4258-91E1-B28B9360A26D}">
      <dgm:prSet/>
      <dgm:spPr/>
      <dgm:t>
        <a:bodyPr/>
        <a:lstStyle/>
        <a:p>
          <a:endParaRPr lang="en-US"/>
        </a:p>
      </dgm:t>
    </dgm:pt>
    <dgm:pt modelId="{D2414B75-E85A-4A80-A837-DE234335BDDB}" type="sibTrans" cxnId="{0B253127-C260-4258-91E1-B28B9360A26D}">
      <dgm:prSet/>
      <dgm:spPr/>
      <dgm:t>
        <a:bodyPr/>
        <a:lstStyle/>
        <a:p>
          <a:endParaRPr lang="en-US"/>
        </a:p>
      </dgm:t>
    </dgm:pt>
    <dgm:pt modelId="{B47F9763-E7BF-FE40-859F-88559ADB7B50}" type="pres">
      <dgm:prSet presAssocID="{27553C52-CFB6-48F0-B915-6DD482D1281E}" presName="Name0" presStyleCnt="0">
        <dgm:presLayoutVars>
          <dgm:chMax/>
          <dgm:chPref/>
          <dgm:animLvl val="lvl"/>
        </dgm:presLayoutVars>
      </dgm:prSet>
      <dgm:spPr/>
    </dgm:pt>
    <dgm:pt modelId="{ECE07D00-5DDC-784A-9195-30C481C5E210}" type="pres">
      <dgm:prSet presAssocID="{599CB0D8-BDFE-46F1-B4DB-BC21FDADA318}" presName="composite" presStyleCnt="0"/>
      <dgm:spPr/>
    </dgm:pt>
    <dgm:pt modelId="{F3B89EAD-586B-9D4F-95A8-A3545C6205DB}" type="pres">
      <dgm:prSet presAssocID="{599CB0D8-BDFE-46F1-B4DB-BC21FDADA318}" presName="Parent1" presStyleLbl="alignNode1" presStyleIdx="0" presStyleCnt="7">
        <dgm:presLayoutVars>
          <dgm:chMax val="1"/>
          <dgm:chPref val="1"/>
          <dgm:bulletEnabled val="1"/>
        </dgm:presLayoutVars>
      </dgm:prSet>
      <dgm:spPr/>
    </dgm:pt>
    <dgm:pt modelId="{E3D386FA-C9EE-C647-AC03-76B08F21AF89}" type="pres">
      <dgm:prSet presAssocID="{599CB0D8-BDFE-46F1-B4DB-BC21FDADA318}" presName="Childtext1" presStyleLbl="revTx" presStyleIdx="0" presStyleCnt="7">
        <dgm:presLayoutVars>
          <dgm:chMax val="0"/>
          <dgm:chPref val="0"/>
          <dgm:bulletEnabled/>
        </dgm:presLayoutVars>
      </dgm:prSet>
      <dgm:spPr/>
    </dgm:pt>
    <dgm:pt modelId="{A49B5FD1-A06E-EC4A-A2DC-D9EBA5886331}" type="pres">
      <dgm:prSet presAssocID="{599CB0D8-BDFE-46F1-B4DB-BC21FDADA318}" presName="ConnectLine" presStyleLbl="sibTrans1D1" presStyleIdx="0" presStyleCnt="7"/>
      <dgm:spPr>
        <a:noFill/>
        <a:ln w="12700" cap="flat" cmpd="sng" algn="ctr">
          <a:solidFill>
            <a:schemeClr val="accent1">
              <a:hueOff val="0"/>
              <a:satOff val="0"/>
              <a:lumOff val="0"/>
              <a:alphaOff val="0"/>
            </a:schemeClr>
          </a:solidFill>
          <a:prstDash val="dash"/>
          <a:miter lim="800000"/>
        </a:ln>
        <a:effectLst/>
      </dgm:spPr>
    </dgm:pt>
    <dgm:pt modelId="{76BA32BD-9296-1C40-8912-C405D5ADB53E}" type="pres">
      <dgm:prSet presAssocID="{599CB0D8-BDFE-46F1-B4DB-BC21FDADA318}" presName="ConnectLineEnd" presStyleLbl="node1" presStyleIdx="0" presStyleCnt="7"/>
      <dgm:spPr/>
    </dgm:pt>
    <dgm:pt modelId="{BA3FA208-248B-A047-BFC3-8ECED4778D1B}" type="pres">
      <dgm:prSet presAssocID="{599CB0D8-BDFE-46F1-B4DB-BC21FDADA318}" presName="EmptyPane" presStyleCnt="0"/>
      <dgm:spPr/>
    </dgm:pt>
    <dgm:pt modelId="{01E74141-63AD-5448-BB66-7A1BC1122F35}" type="pres">
      <dgm:prSet presAssocID="{E6630DCB-7CA8-4606-88F2-0C82DC44AA68}" presName="spaceBetweenRectangles" presStyleLbl="fgAcc1" presStyleIdx="0" presStyleCnt="6"/>
      <dgm:spPr/>
    </dgm:pt>
    <dgm:pt modelId="{40CF8530-759A-E34E-9EB6-1F7CCF89593F}" type="pres">
      <dgm:prSet presAssocID="{606BD9F5-2FFE-43E1-94F4-F281E594E2B2}" presName="composite" presStyleCnt="0"/>
      <dgm:spPr/>
    </dgm:pt>
    <dgm:pt modelId="{EB5928C4-0CBE-9540-A883-D92E81427645}" type="pres">
      <dgm:prSet presAssocID="{606BD9F5-2FFE-43E1-94F4-F281E594E2B2}" presName="Parent1" presStyleLbl="alignNode1" presStyleIdx="1" presStyleCnt="7">
        <dgm:presLayoutVars>
          <dgm:chMax val="1"/>
          <dgm:chPref val="1"/>
          <dgm:bulletEnabled val="1"/>
        </dgm:presLayoutVars>
      </dgm:prSet>
      <dgm:spPr/>
    </dgm:pt>
    <dgm:pt modelId="{FFD0F86A-1322-2440-A1E6-6BD92730E95A}" type="pres">
      <dgm:prSet presAssocID="{606BD9F5-2FFE-43E1-94F4-F281E594E2B2}" presName="Childtext1" presStyleLbl="revTx" presStyleIdx="1" presStyleCnt="7">
        <dgm:presLayoutVars>
          <dgm:chMax val="0"/>
          <dgm:chPref val="0"/>
          <dgm:bulletEnabled/>
        </dgm:presLayoutVars>
      </dgm:prSet>
      <dgm:spPr/>
    </dgm:pt>
    <dgm:pt modelId="{651876D2-EC21-644A-8DB3-51E084C3A27A}" type="pres">
      <dgm:prSet presAssocID="{606BD9F5-2FFE-43E1-94F4-F281E594E2B2}" presName="ConnectLine" presStyleLbl="sibTrans1D1" presStyleIdx="1" presStyleCnt="7"/>
      <dgm:spPr>
        <a:noFill/>
        <a:ln w="12700" cap="flat" cmpd="sng" algn="ctr">
          <a:solidFill>
            <a:schemeClr val="accent1">
              <a:hueOff val="0"/>
              <a:satOff val="0"/>
              <a:lumOff val="0"/>
              <a:alphaOff val="0"/>
            </a:schemeClr>
          </a:solidFill>
          <a:prstDash val="dash"/>
          <a:miter lim="800000"/>
        </a:ln>
        <a:effectLst/>
      </dgm:spPr>
    </dgm:pt>
    <dgm:pt modelId="{1B96D96F-1657-8543-96B6-D0BFC6479AFF}" type="pres">
      <dgm:prSet presAssocID="{606BD9F5-2FFE-43E1-94F4-F281E594E2B2}" presName="ConnectLineEnd" presStyleLbl="node1" presStyleIdx="1" presStyleCnt="7"/>
      <dgm:spPr/>
    </dgm:pt>
    <dgm:pt modelId="{941A49F0-36E8-BF44-ABB5-DD4151B29FEF}" type="pres">
      <dgm:prSet presAssocID="{606BD9F5-2FFE-43E1-94F4-F281E594E2B2}" presName="EmptyPane" presStyleCnt="0"/>
      <dgm:spPr/>
    </dgm:pt>
    <dgm:pt modelId="{55B2AF1B-BDAF-AE4B-8D66-920ACDD72DD3}" type="pres">
      <dgm:prSet presAssocID="{6798E38E-E066-4BAC-8331-79F74387EF44}" presName="spaceBetweenRectangles" presStyleLbl="fgAcc1" presStyleIdx="1" presStyleCnt="6"/>
      <dgm:spPr/>
    </dgm:pt>
    <dgm:pt modelId="{7D1F209A-A408-4B40-9101-A1AA7294AD5E}" type="pres">
      <dgm:prSet presAssocID="{6472DCBB-E676-428A-B9B1-A426EE19E604}" presName="composite" presStyleCnt="0"/>
      <dgm:spPr/>
    </dgm:pt>
    <dgm:pt modelId="{4122D2E5-46CD-B849-B197-FBF11A1FC01E}" type="pres">
      <dgm:prSet presAssocID="{6472DCBB-E676-428A-B9B1-A426EE19E604}" presName="Parent1" presStyleLbl="alignNode1" presStyleIdx="2" presStyleCnt="7">
        <dgm:presLayoutVars>
          <dgm:chMax val="1"/>
          <dgm:chPref val="1"/>
          <dgm:bulletEnabled val="1"/>
        </dgm:presLayoutVars>
      </dgm:prSet>
      <dgm:spPr/>
    </dgm:pt>
    <dgm:pt modelId="{A558B960-C0A6-ED4C-A6AA-2067AFD7DAD1}" type="pres">
      <dgm:prSet presAssocID="{6472DCBB-E676-428A-B9B1-A426EE19E604}" presName="Childtext1" presStyleLbl="revTx" presStyleIdx="2" presStyleCnt="7">
        <dgm:presLayoutVars>
          <dgm:chMax val="0"/>
          <dgm:chPref val="0"/>
          <dgm:bulletEnabled/>
        </dgm:presLayoutVars>
      </dgm:prSet>
      <dgm:spPr/>
    </dgm:pt>
    <dgm:pt modelId="{D0A9D23A-85B9-0446-A986-A23D5EBB5C5A}" type="pres">
      <dgm:prSet presAssocID="{6472DCBB-E676-428A-B9B1-A426EE19E604}" presName="ConnectLine" presStyleLbl="sibTrans1D1" presStyleIdx="2" presStyleCnt="7"/>
      <dgm:spPr>
        <a:noFill/>
        <a:ln w="12700" cap="flat" cmpd="sng" algn="ctr">
          <a:solidFill>
            <a:schemeClr val="accent1">
              <a:hueOff val="0"/>
              <a:satOff val="0"/>
              <a:lumOff val="0"/>
              <a:alphaOff val="0"/>
            </a:schemeClr>
          </a:solidFill>
          <a:prstDash val="dash"/>
          <a:miter lim="800000"/>
        </a:ln>
        <a:effectLst/>
      </dgm:spPr>
    </dgm:pt>
    <dgm:pt modelId="{9133B3E1-06C4-B347-B37E-7E515422D913}" type="pres">
      <dgm:prSet presAssocID="{6472DCBB-E676-428A-B9B1-A426EE19E604}" presName="ConnectLineEnd" presStyleLbl="node1" presStyleIdx="2" presStyleCnt="7"/>
      <dgm:spPr/>
    </dgm:pt>
    <dgm:pt modelId="{37C44C7F-C347-0C45-8B10-E6928DC75119}" type="pres">
      <dgm:prSet presAssocID="{6472DCBB-E676-428A-B9B1-A426EE19E604}" presName="EmptyPane" presStyleCnt="0"/>
      <dgm:spPr/>
    </dgm:pt>
    <dgm:pt modelId="{83D321F5-2722-8D40-A806-BAAE72A8E8F0}" type="pres">
      <dgm:prSet presAssocID="{DD1ED9CD-43E9-4007-918F-FEAB660D1F70}" presName="spaceBetweenRectangles" presStyleLbl="fgAcc1" presStyleIdx="2" presStyleCnt="6"/>
      <dgm:spPr/>
    </dgm:pt>
    <dgm:pt modelId="{030771A8-4E91-784A-9C84-3EC293217C41}" type="pres">
      <dgm:prSet presAssocID="{AFEAD024-5652-4E4A-AC07-DDAE36DE2BC6}" presName="composite" presStyleCnt="0"/>
      <dgm:spPr/>
    </dgm:pt>
    <dgm:pt modelId="{FB102833-B43A-6848-9BD1-B06EE694EFF5}" type="pres">
      <dgm:prSet presAssocID="{AFEAD024-5652-4E4A-AC07-DDAE36DE2BC6}" presName="Parent1" presStyleLbl="alignNode1" presStyleIdx="3" presStyleCnt="7">
        <dgm:presLayoutVars>
          <dgm:chMax val="1"/>
          <dgm:chPref val="1"/>
          <dgm:bulletEnabled val="1"/>
        </dgm:presLayoutVars>
      </dgm:prSet>
      <dgm:spPr/>
    </dgm:pt>
    <dgm:pt modelId="{10A9F78C-5565-3048-B3C5-4C336EDE2B1D}" type="pres">
      <dgm:prSet presAssocID="{AFEAD024-5652-4E4A-AC07-DDAE36DE2BC6}" presName="Childtext1" presStyleLbl="revTx" presStyleIdx="3" presStyleCnt="7">
        <dgm:presLayoutVars>
          <dgm:chMax val="0"/>
          <dgm:chPref val="0"/>
          <dgm:bulletEnabled/>
        </dgm:presLayoutVars>
      </dgm:prSet>
      <dgm:spPr/>
    </dgm:pt>
    <dgm:pt modelId="{7EDC16E6-98E7-4544-88B8-2C6311C39C89}" type="pres">
      <dgm:prSet presAssocID="{AFEAD024-5652-4E4A-AC07-DDAE36DE2BC6}" presName="ConnectLine" presStyleLbl="sibTrans1D1" presStyleIdx="3" presStyleCnt="7"/>
      <dgm:spPr>
        <a:noFill/>
        <a:ln w="12700" cap="flat" cmpd="sng" algn="ctr">
          <a:solidFill>
            <a:schemeClr val="accent1">
              <a:hueOff val="0"/>
              <a:satOff val="0"/>
              <a:lumOff val="0"/>
              <a:alphaOff val="0"/>
            </a:schemeClr>
          </a:solidFill>
          <a:prstDash val="dash"/>
          <a:miter lim="800000"/>
        </a:ln>
        <a:effectLst/>
      </dgm:spPr>
    </dgm:pt>
    <dgm:pt modelId="{76D66A93-A245-A74E-A026-466398ED3AEA}" type="pres">
      <dgm:prSet presAssocID="{AFEAD024-5652-4E4A-AC07-DDAE36DE2BC6}" presName="ConnectLineEnd" presStyleLbl="node1" presStyleIdx="3" presStyleCnt="7"/>
      <dgm:spPr/>
    </dgm:pt>
    <dgm:pt modelId="{D7B1D695-9238-C04C-AC81-01DE10D88E61}" type="pres">
      <dgm:prSet presAssocID="{AFEAD024-5652-4E4A-AC07-DDAE36DE2BC6}" presName="EmptyPane" presStyleCnt="0"/>
      <dgm:spPr/>
    </dgm:pt>
    <dgm:pt modelId="{16C6D620-0383-B54B-8718-DB1755217B15}" type="pres">
      <dgm:prSet presAssocID="{DDC5F7FB-057C-4B17-BB4B-890C51CE2783}" presName="spaceBetweenRectangles" presStyleLbl="fgAcc1" presStyleIdx="3" presStyleCnt="6"/>
      <dgm:spPr/>
    </dgm:pt>
    <dgm:pt modelId="{DAF1D6B8-2D8C-854C-937B-0105F032D994}" type="pres">
      <dgm:prSet presAssocID="{62CBF2E9-6088-4375-9171-D71C5D118ECB}" presName="composite" presStyleCnt="0"/>
      <dgm:spPr/>
    </dgm:pt>
    <dgm:pt modelId="{933F5DCD-3D93-484F-BA9A-ADAA350D8CBD}" type="pres">
      <dgm:prSet presAssocID="{62CBF2E9-6088-4375-9171-D71C5D118ECB}" presName="Parent1" presStyleLbl="alignNode1" presStyleIdx="4" presStyleCnt="7">
        <dgm:presLayoutVars>
          <dgm:chMax val="1"/>
          <dgm:chPref val="1"/>
          <dgm:bulletEnabled val="1"/>
        </dgm:presLayoutVars>
      </dgm:prSet>
      <dgm:spPr/>
    </dgm:pt>
    <dgm:pt modelId="{D5C43BDA-3EDB-1C47-AE96-53A9F4B3DF7A}" type="pres">
      <dgm:prSet presAssocID="{62CBF2E9-6088-4375-9171-D71C5D118ECB}" presName="Childtext1" presStyleLbl="revTx" presStyleIdx="4" presStyleCnt="7">
        <dgm:presLayoutVars>
          <dgm:chMax val="0"/>
          <dgm:chPref val="0"/>
          <dgm:bulletEnabled/>
        </dgm:presLayoutVars>
      </dgm:prSet>
      <dgm:spPr/>
    </dgm:pt>
    <dgm:pt modelId="{BAFD9F67-EA68-D448-A704-3F8EA3D3216F}" type="pres">
      <dgm:prSet presAssocID="{62CBF2E9-6088-4375-9171-D71C5D118ECB}" presName="ConnectLine" presStyleLbl="sibTrans1D1" presStyleIdx="4" presStyleCnt="7"/>
      <dgm:spPr>
        <a:noFill/>
        <a:ln w="12700" cap="flat" cmpd="sng" algn="ctr">
          <a:solidFill>
            <a:schemeClr val="accent1">
              <a:hueOff val="0"/>
              <a:satOff val="0"/>
              <a:lumOff val="0"/>
              <a:alphaOff val="0"/>
            </a:schemeClr>
          </a:solidFill>
          <a:prstDash val="dash"/>
          <a:miter lim="800000"/>
        </a:ln>
        <a:effectLst/>
      </dgm:spPr>
    </dgm:pt>
    <dgm:pt modelId="{D60B8B67-6017-114E-94E5-E8C20BD1DA76}" type="pres">
      <dgm:prSet presAssocID="{62CBF2E9-6088-4375-9171-D71C5D118ECB}" presName="ConnectLineEnd" presStyleLbl="node1" presStyleIdx="4" presStyleCnt="7"/>
      <dgm:spPr/>
    </dgm:pt>
    <dgm:pt modelId="{A5CCE60F-7C09-4741-9B2F-3B55739E9048}" type="pres">
      <dgm:prSet presAssocID="{62CBF2E9-6088-4375-9171-D71C5D118ECB}" presName="EmptyPane" presStyleCnt="0"/>
      <dgm:spPr/>
    </dgm:pt>
    <dgm:pt modelId="{B3478805-0838-2740-845C-BA6777D45015}" type="pres">
      <dgm:prSet presAssocID="{2AB6C287-0060-47CD-B9C0-AB5DC3D41CB3}" presName="spaceBetweenRectangles" presStyleLbl="fgAcc1" presStyleIdx="4" presStyleCnt="6"/>
      <dgm:spPr/>
    </dgm:pt>
    <dgm:pt modelId="{A19DAFC1-20BF-114F-9333-AECBBAA411E5}" type="pres">
      <dgm:prSet presAssocID="{9764998F-55C1-4252-88A1-3DB929F132CC}" presName="composite" presStyleCnt="0"/>
      <dgm:spPr/>
    </dgm:pt>
    <dgm:pt modelId="{E47A9907-773E-534C-8C0F-04AA26C3A03C}" type="pres">
      <dgm:prSet presAssocID="{9764998F-55C1-4252-88A1-3DB929F132CC}" presName="Parent1" presStyleLbl="alignNode1" presStyleIdx="5" presStyleCnt="7">
        <dgm:presLayoutVars>
          <dgm:chMax val="1"/>
          <dgm:chPref val="1"/>
          <dgm:bulletEnabled val="1"/>
        </dgm:presLayoutVars>
      </dgm:prSet>
      <dgm:spPr/>
    </dgm:pt>
    <dgm:pt modelId="{7F731092-48AA-4747-8024-48E1D6770C32}" type="pres">
      <dgm:prSet presAssocID="{9764998F-55C1-4252-88A1-3DB929F132CC}" presName="Childtext1" presStyleLbl="revTx" presStyleIdx="5" presStyleCnt="7">
        <dgm:presLayoutVars>
          <dgm:chMax val="0"/>
          <dgm:chPref val="0"/>
          <dgm:bulletEnabled/>
        </dgm:presLayoutVars>
      </dgm:prSet>
      <dgm:spPr/>
    </dgm:pt>
    <dgm:pt modelId="{AF294340-571A-5248-9299-9ACF8444E916}" type="pres">
      <dgm:prSet presAssocID="{9764998F-55C1-4252-88A1-3DB929F132CC}" presName="ConnectLine" presStyleLbl="sibTrans1D1" presStyleIdx="5" presStyleCnt="7"/>
      <dgm:spPr>
        <a:noFill/>
        <a:ln w="12700" cap="flat" cmpd="sng" algn="ctr">
          <a:solidFill>
            <a:schemeClr val="accent1">
              <a:hueOff val="0"/>
              <a:satOff val="0"/>
              <a:lumOff val="0"/>
              <a:alphaOff val="0"/>
            </a:schemeClr>
          </a:solidFill>
          <a:prstDash val="dash"/>
          <a:miter lim="800000"/>
        </a:ln>
        <a:effectLst/>
      </dgm:spPr>
    </dgm:pt>
    <dgm:pt modelId="{77C80762-1BF1-D341-9FB1-281CDCB17744}" type="pres">
      <dgm:prSet presAssocID="{9764998F-55C1-4252-88A1-3DB929F132CC}" presName="ConnectLineEnd" presStyleLbl="node1" presStyleIdx="5" presStyleCnt="7"/>
      <dgm:spPr/>
    </dgm:pt>
    <dgm:pt modelId="{D787F356-1718-6749-8F4F-8C850578E881}" type="pres">
      <dgm:prSet presAssocID="{9764998F-55C1-4252-88A1-3DB929F132CC}" presName="EmptyPane" presStyleCnt="0"/>
      <dgm:spPr/>
    </dgm:pt>
    <dgm:pt modelId="{7A5CE182-2C42-5F4C-8F34-9425F48569EE}" type="pres">
      <dgm:prSet presAssocID="{A42BD802-B05A-4102-9097-4155A259AF95}" presName="spaceBetweenRectangles" presStyleLbl="fgAcc1" presStyleIdx="5" presStyleCnt="6"/>
      <dgm:spPr/>
    </dgm:pt>
    <dgm:pt modelId="{4887B0F1-CD31-7D4D-9C26-09FA8085AB32}" type="pres">
      <dgm:prSet presAssocID="{FC7E7EC9-8AAA-4598-8550-FB1202410018}" presName="composite" presStyleCnt="0"/>
      <dgm:spPr/>
    </dgm:pt>
    <dgm:pt modelId="{B80E1CF4-DA37-114E-90BE-DF3BD4CEF685}" type="pres">
      <dgm:prSet presAssocID="{FC7E7EC9-8AAA-4598-8550-FB1202410018}" presName="Parent1" presStyleLbl="alignNode1" presStyleIdx="6" presStyleCnt="7">
        <dgm:presLayoutVars>
          <dgm:chMax val="1"/>
          <dgm:chPref val="1"/>
          <dgm:bulletEnabled val="1"/>
        </dgm:presLayoutVars>
      </dgm:prSet>
      <dgm:spPr/>
    </dgm:pt>
    <dgm:pt modelId="{C1E90ACB-B725-0144-A9E7-4175278564F1}" type="pres">
      <dgm:prSet presAssocID="{FC7E7EC9-8AAA-4598-8550-FB1202410018}" presName="Childtext1" presStyleLbl="revTx" presStyleIdx="6" presStyleCnt="7">
        <dgm:presLayoutVars>
          <dgm:chMax val="0"/>
          <dgm:chPref val="0"/>
          <dgm:bulletEnabled/>
        </dgm:presLayoutVars>
      </dgm:prSet>
      <dgm:spPr/>
    </dgm:pt>
    <dgm:pt modelId="{C11DABE3-A00A-2249-91A1-697F2D5C2A4A}" type="pres">
      <dgm:prSet presAssocID="{FC7E7EC9-8AAA-4598-8550-FB1202410018}" presName="ConnectLine" presStyleLbl="sibTrans1D1" presStyleIdx="6" presStyleCnt="7"/>
      <dgm:spPr>
        <a:noFill/>
        <a:ln w="12700" cap="flat" cmpd="sng" algn="ctr">
          <a:solidFill>
            <a:schemeClr val="accent1">
              <a:hueOff val="0"/>
              <a:satOff val="0"/>
              <a:lumOff val="0"/>
              <a:alphaOff val="0"/>
            </a:schemeClr>
          </a:solidFill>
          <a:prstDash val="dash"/>
          <a:miter lim="800000"/>
        </a:ln>
        <a:effectLst/>
      </dgm:spPr>
    </dgm:pt>
    <dgm:pt modelId="{919994AD-0071-3546-AECD-DA9D9ABB322B}" type="pres">
      <dgm:prSet presAssocID="{FC7E7EC9-8AAA-4598-8550-FB1202410018}" presName="ConnectLineEnd" presStyleLbl="node1" presStyleIdx="6" presStyleCnt="7"/>
      <dgm:spPr/>
    </dgm:pt>
    <dgm:pt modelId="{D87F40A7-0A8A-2647-8304-BE7DFC925694}" type="pres">
      <dgm:prSet presAssocID="{FC7E7EC9-8AAA-4598-8550-FB1202410018}" presName="EmptyPane" presStyleCnt="0"/>
      <dgm:spPr/>
    </dgm:pt>
  </dgm:ptLst>
  <dgm:cxnLst>
    <dgm:cxn modelId="{97698602-5E96-48AD-A64D-CE8889D051A2}" srcId="{27553C52-CFB6-48F0-B915-6DD482D1281E}" destId="{606BD9F5-2FFE-43E1-94F4-F281E594E2B2}" srcOrd="1" destOrd="0" parTransId="{E81916EE-933A-416D-9272-CCB2F7444D97}" sibTransId="{6798E38E-E066-4BAC-8331-79F74387EF44}"/>
    <dgm:cxn modelId="{0B253127-C260-4258-91E1-B28B9360A26D}" srcId="{FC7E7EC9-8AAA-4598-8550-FB1202410018}" destId="{4C791CAA-1128-48CE-B820-21A7BD73F4CF}" srcOrd="0" destOrd="0" parTransId="{14990162-673D-4EB3-8CAC-C5AFD74FD311}" sibTransId="{D2414B75-E85A-4A80-A837-DE234335BDDB}"/>
    <dgm:cxn modelId="{166F5827-1700-4AA9-9030-4889DCF87B27}" srcId="{AFEAD024-5652-4E4A-AC07-DDAE36DE2BC6}" destId="{B36206E8-F467-4E59-9BD0-A5C4211E9F2D}" srcOrd="0" destOrd="0" parTransId="{6B75B9A9-F6F6-446D-A860-496EA05BE406}" sibTransId="{3088043A-4F5C-4E46-980B-459D7059B39D}"/>
    <dgm:cxn modelId="{E0CCB83F-5637-904C-AC47-5413EA300B92}" type="presOf" srcId="{27553C52-CFB6-48F0-B915-6DD482D1281E}" destId="{B47F9763-E7BF-FE40-859F-88559ADB7B50}" srcOrd="0" destOrd="0" presId="urn:microsoft.com/office/officeart/2016/7/layout/HexagonTimeline"/>
    <dgm:cxn modelId="{F8AFED61-0B5B-F048-A2DB-B9E33D5E5D3E}" type="presOf" srcId="{90BFF1E3-68E2-426F-8E09-DCE5C0AA76B0}" destId="{10A9F78C-5565-3048-B3C5-4C336EDE2B1D}" srcOrd="0" destOrd="1" presId="urn:microsoft.com/office/officeart/2016/7/layout/HexagonTimeline"/>
    <dgm:cxn modelId="{68B96542-C9FA-A14E-B042-DF656C3AA70E}" type="presOf" srcId="{AFEAD024-5652-4E4A-AC07-DDAE36DE2BC6}" destId="{FB102833-B43A-6848-9BD1-B06EE694EFF5}" srcOrd="0" destOrd="0" presId="urn:microsoft.com/office/officeart/2016/7/layout/HexagonTimeline"/>
    <dgm:cxn modelId="{ED206467-12AA-5740-B77F-E71DFA5D607C}" type="presOf" srcId="{9764998F-55C1-4252-88A1-3DB929F132CC}" destId="{E47A9907-773E-534C-8C0F-04AA26C3A03C}" srcOrd="0" destOrd="0" presId="urn:microsoft.com/office/officeart/2016/7/layout/HexagonTimeline"/>
    <dgm:cxn modelId="{21DCF46C-8D20-40BC-B412-F5F8FF905D41}" srcId="{27553C52-CFB6-48F0-B915-6DD482D1281E}" destId="{599CB0D8-BDFE-46F1-B4DB-BC21FDADA318}" srcOrd="0" destOrd="0" parTransId="{6D95B45B-CCF1-4E5E-836D-20A2930A43D0}" sibTransId="{E6630DCB-7CA8-4606-88F2-0C82DC44AA68}"/>
    <dgm:cxn modelId="{5517B950-61DC-4C75-A9D4-A186E6809318}" srcId="{599CB0D8-BDFE-46F1-B4DB-BC21FDADA318}" destId="{E5E1CC4D-17FD-41F9-A2C2-CCACE012F9E3}" srcOrd="0" destOrd="0" parTransId="{218095EC-6537-4FDD-8EA3-F9AD8F872589}" sibTransId="{D5096974-37DD-4DCE-8D29-623DA39DC5EE}"/>
    <dgm:cxn modelId="{EB7A0E51-126A-214B-8786-E1D9494B5C3A}" type="presOf" srcId="{E5E1CC4D-17FD-41F9-A2C2-CCACE012F9E3}" destId="{E3D386FA-C9EE-C647-AC03-76B08F21AF89}" srcOrd="0" destOrd="0" presId="urn:microsoft.com/office/officeart/2016/7/layout/HexagonTimeline"/>
    <dgm:cxn modelId="{2AE59C77-D844-EE46-93F4-E7966B0EA30A}" type="presOf" srcId="{599CB0D8-BDFE-46F1-B4DB-BC21FDADA318}" destId="{F3B89EAD-586B-9D4F-95A8-A3545C6205DB}" srcOrd="0" destOrd="0" presId="urn:microsoft.com/office/officeart/2016/7/layout/HexagonTimeline"/>
    <dgm:cxn modelId="{F8F02482-1716-47CB-AD85-2E5A6699741D}" srcId="{27553C52-CFB6-48F0-B915-6DD482D1281E}" destId="{6472DCBB-E676-428A-B9B1-A426EE19E604}" srcOrd="2" destOrd="0" parTransId="{F6966B90-DDB0-4169-BB3B-6BC995131C21}" sibTransId="{DD1ED9CD-43E9-4007-918F-FEAB660D1F70}"/>
    <dgm:cxn modelId="{557DB88A-EBF7-448B-9950-D240BF26F543}" srcId="{606BD9F5-2FFE-43E1-94F4-F281E594E2B2}" destId="{3729C79A-8A8E-4D65-8556-A104CF5D4149}" srcOrd="0" destOrd="0" parTransId="{A9C0CB4F-428F-4569-9A39-D955DA890D7D}" sibTransId="{7DAC50AE-E6F1-4648-ADAC-74E3B7F830D6}"/>
    <dgm:cxn modelId="{93A8E199-6E8A-1847-887F-54C7170C4622}" type="presOf" srcId="{940DB815-25D3-4D25-890C-29EC089F023E}" destId="{A558B960-C0A6-ED4C-A6AA-2067AFD7DAD1}" srcOrd="0" destOrd="0" presId="urn:microsoft.com/office/officeart/2016/7/layout/HexagonTimeline"/>
    <dgm:cxn modelId="{8CA277A0-34E8-8F45-8257-4F0D8D6433A5}" type="presOf" srcId="{A270890F-2267-4617-A662-6E97FA81655E}" destId="{D5C43BDA-3EDB-1C47-AE96-53A9F4B3DF7A}" srcOrd="0" destOrd="0" presId="urn:microsoft.com/office/officeart/2016/7/layout/HexagonTimeline"/>
    <dgm:cxn modelId="{995503A4-EA21-C14D-A60E-05B870827FE5}" type="presOf" srcId="{3729C79A-8A8E-4D65-8556-A104CF5D4149}" destId="{FFD0F86A-1322-2440-A1E6-6BD92730E95A}" srcOrd="0" destOrd="0" presId="urn:microsoft.com/office/officeart/2016/7/layout/HexagonTimeline"/>
    <dgm:cxn modelId="{E3B403A5-3380-4664-82A7-9685FD4C4C3F}" srcId="{27553C52-CFB6-48F0-B915-6DD482D1281E}" destId="{9764998F-55C1-4252-88A1-3DB929F132CC}" srcOrd="5" destOrd="0" parTransId="{799896E7-F4C7-4892-A263-A3C6D4FFC35C}" sibTransId="{A42BD802-B05A-4102-9097-4155A259AF95}"/>
    <dgm:cxn modelId="{989E18A6-AA71-4487-9B7D-313EAC514943}" srcId="{27553C52-CFB6-48F0-B915-6DD482D1281E}" destId="{AFEAD024-5652-4E4A-AC07-DDAE36DE2BC6}" srcOrd="3" destOrd="0" parTransId="{A2164A90-D9AD-4925-B834-72235654F817}" sibTransId="{DDC5F7FB-057C-4B17-BB4B-890C51CE2783}"/>
    <dgm:cxn modelId="{753FC7AA-8F92-4411-A245-9199884A3BE3}" srcId="{6472DCBB-E676-428A-B9B1-A426EE19E604}" destId="{940DB815-25D3-4D25-890C-29EC089F023E}" srcOrd="0" destOrd="0" parTransId="{8E34A60C-5C8B-479E-B819-5768D4D0CF43}" sibTransId="{826A706D-616E-41DE-AAAB-EF8A962D4B4D}"/>
    <dgm:cxn modelId="{E93268AE-751B-2D49-AE90-3F5E54C2D796}" type="presOf" srcId="{FC7E7EC9-8AAA-4598-8550-FB1202410018}" destId="{B80E1CF4-DA37-114E-90BE-DF3BD4CEF685}" srcOrd="0" destOrd="0" presId="urn:microsoft.com/office/officeart/2016/7/layout/HexagonTimeline"/>
    <dgm:cxn modelId="{555162B4-0150-4456-8D81-1E08B203969D}" srcId="{AFEAD024-5652-4E4A-AC07-DDAE36DE2BC6}" destId="{90BFF1E3-68E2-426F-8E09-DCE5C0AA76B0}" srcOrd="1" destOrd="0" parTransId="{33AF7A26-6314-479F-965F-5A78F11D836D}" sibTransId="{0C7A13CA-7E46-4900-888A-B5D5E654BB93}"/>
    <dgm:cxn modelId="{670476B4-993F-5E41-BBE4-943DE4CFDCD6}" type="presOf" srcId="{4C791CAA-1128-48CE-B820-21A7BD73F4CF}" destId="{C1E90ACB-B725-0144-A9E7-4175278564F1}" srcOrd="0" destOrd="0" presId="urn:microsoft.com/office/officeart/2016/7/layout/HexagonTimeline"/>
    <dgm:cxn modelId="{29B7BBB9-514B-49E3-8AFA-C256A76B049A}" srcId="{62CBF2E9-6088-4375-9171-D71C5D118ECB}" destId="{A270890F-2267-4617-A662-6E97FA81655E}" srcOrd="0" destOrd="0" parTransId="{14C52ECB-1AD0-478D-99DA-930006F41948}" sibTransId="{50FD3976-FA96-4DDF-9EC5-FEC10582DA0B}"/>
    <dgm:cxn modelId="{CDFF16BB-88AD-D742-893B-761158A13ED6}" type="presOf" srcId="{6472DCBB-E676-428A-B9B1-A426EE19E604}" destId="{4122D2E5-46CD-B849-B197-FBF11A1FC01E}" srcOrd="0" destOrd="0" presId="urn:microsoft.com/office/officeart/2016/7/layout/HexagonTimeline"/>
    <dgm:cxn modelId="{C02B0CBE-0926-4A9A-B5EF-9E8A6DAE7F77}" srcId="{27553C52-CFB6-48F0-B915-6DD482D1281E}" destId="{62CBF2E9-6088-4375-9171-D71C5D118ECB}" srcOrd="4" destOrd="0" parTransId="{F38CE500-BACF-4B82-BBC1-6F63E8595D56}" sibTransId="{2AB6C287-0060-47CD-B9C0-AB5DC3D41CB3}"/>
    <dgm:cxn modelId="{B21119BE-E811-4C4B-92A6-5BD07FFA0278}" type="presOf" srcId="{606BD9F5-2FFE-43E1-94F4-F281E594E2B2}" destId="{EB5928C4-0CBE-9540-A883-D92E81427645}" srcOrd="0" destOrd="0" presId="urn:microsoft.com/office/officeart/2016/7/layout/HexagonTimeline"/>
    <dgm:cxn modelId="{CDE692C2-1CBC-4806-92A8-4697774E663E}" srcId="{9764998F-55C1-4252-88A1-3DB929F132CC}" destId="{50715657-BFEB-44A3-AB5F-D13D159F0C3A}" srcOrd="0" destOrd="0" parTransId="{A388BEC6-C50E-43EE-9E3D-6B6F56B8E33C}" sibTransId="{5A114E3D-D1F6-40CC-81AC-0D4CEC6D6A3C}"/>
    <dgm:cxn modelId="{A5614BD0-2E8C-1746-8351-00D88386E9FA}" type="presOf" srcId="{B36206E8-F467-4E59-9BD0-A5C4211E9F2D}" destId="{10A9F78C-5565-3048-B3C5-4C336EDE2B1D}" srcOrd="0" destOrd="0" presId="urn:microsoft.com/office/officeart/2016/7/layout/HexagonTimeline"/>
    <dgm:cxn modelId="{CA3B1FD8-155B-5542-B61C-4E5ACA1ED469}" type="presOf" srcId="{62CBF2E9-6088-4375-9171-D71C5D118ECB}" destId="{933F5DCD-3D93-484F-BA9A-ADAA350D8CBD}" srcOrd="0" destOrd="0" presId="urn:microsoft.com/office/officeart/2016/7/layout/HexagonTimeline"/>
    <dgm:cxn modelId="{72DB53D9-5FDA-4947-8862-E89C10AD4234}" type="presOf" srcId="{50715657-BFEB-44A3-AB5F-D13D159F0C3A}" destId="{7F731092-48AA-4747-8024-48E1D6770C32}" srcOrd="0" destOrd="0" presId="urn:microsoft.com/office/officeart/2016/7/layout/HexagonTimeline"/>
    <dgm:cxn modelId="{CF5B67FA-ECE4-4AA5-9DC2-8194A819E7BE}" srcId="{27553C52-CFB6-48F0-B915-6DD482D1281E}" destId="{FC7E7EC9-8AAA-4598-8550-FB1202410018}" srcOrd="6" destOrd="0" parTransId="{D68AF4EB-E819-410E-A20A-9A26F3B44D12}" sibTransId="{F6E949D5-A35A-411C-9C2B-929DFE5CD242}"/>
    <dgm:cxn modelId="{8509EF62-3CDD-9F47-8D4D-DF54A25E9396}" type="presParOf" srcId="{B47F9763-E7BF-FE40-859F-88559ADB7B50}" destId="{ECE07D00-5DDC-784A-9195-30C481C5E210}" srcOrd="0" destOrd="0" presId="urn:microsoft.com/office/officeart/2016/7/layout/HexagonTimeline"/>
    <dgm:cxn modelId="{43119C3A-FE41-5640-A107-96B166EB2CEC}" type="presParOf" srcId="{ECE07D00-5DDC-784A-9195-30C481C5E210}" destId="{F3B89EAD-586B-9D4F-95A8-A3545C6205DB}" srcOrd="0" destOrd="0" presId="urn:microsoft.com/office/officeart/2016/7/layout/HexagonTimeline"/>
    <dgm:cxn modelId="{C1EFBC1A-977D-7D4D-A5E6-10F1AA5AB49E}" type="presParOf" srcId="{ECE07D00-5DDC-784A-9195-30C481C5E210}" destId="{E3D386FA-C9EE-C647-AC03-76B08F21AF89}" srcOrd="1" destOrd="0" presId="urn:microsoft.com/office/officeart/2016/7/layout/HexagonTimeline"/>
    <dgm:cxn modelId="{7A224A88-6762-1842-A1F5-756C5A2DF30D}" type="presParOf" srcId="{ECE07D00-5DDC-784A-9195-30C481C5E210}" destId="{A49B5FD1-A06E-EC4A-A2DC-D9EBA5886331}" srcOrd="2" destOrd="0" presId="urn:microsoft.com/office/officeart/2016/7/layout/HexagonTimeline"/>
    <dgm:cxn modelId="{9995CDCA-C4BA-B34F-8F9E-241E3513EDB5}" type="presParOf" srcId="{ECE07D00-5DDC-784A-9195-30C481C5E210}" destId="{76BA32BD-9296-1C40-8912-C405D5ADB53E}" srcOrd="3" destOrd="0" presId="urn:microsoft.com/office/officeart/2016/7/layout/HexagonTimeline"/>
    <dgm:cxn modelId="{4C365F08-7BF2-0A4D-A7D8-BF43CA279E11}" type="presParOf" srcId="{ECE07D00-5DDC-784A-9195-30C481C5E210}" destId="{BA3FA208-248B-A047-BFC3-8ECED4778D1B}" srcOrd="4" destOrd="0" presId="urn:microsoft.com/office/officeart/2016/7/layout/HexagonTimeline"/>
    <dgm:cxn modelId="{88600969-0141-9346-A841-086EABA8B842}" type="presParOf" srcId="{B47F9763-E7BF-FE40-859F-88559ADB7B50}" destId="{01E74141-63AD-5448-BB66-7A1BC1122F35}" srcOrd="1" destOrd="0" presId="urn:microsoft.com/office/officeart/2016/7/layout/HexagonTimeline"/>
    <dgm:cxn modelId="{78C100DB-AB89-6840-BBEC-548AED88C698}" type="presParOf" srcId="{B47F9763-E7BF-FE40-859F-88559ADB7B50}" destId="{40CF8530-759A-E34E-9EB6-1F7CCF89593F}" srcOrd="2" destOrd="0" presId="urn:microsoft.com/office/officeart/2016/7/layout/HexagonTimeline"/>
    <dgm:cxn modelId="{5D473CC4-A16B-604F-A816-023F53165E64}" type="presParOf" srcId="{40CF8530-759A-E34E-9EB6-1F7CCF89593F}" destId="{EB5928C4-0CBE-9540-A883-D92E81427645}" srcOrd="0" destOrd="0" presId="urn:microsoft.com/office/officeart/2016/7/layout/HexagonTimeline"/>
    <dgm:cxn modelId="{D62E47D3-1824-304D-A62A-908AED6A7C4F}" type="presParOf" srcId="{40CF8530-759A-E34E-9EB6-1F7CCF89593F}" destId="{FFD0F86A-1322-2440-A1E6-6BD92730E95A}" srcOrd="1" destOrd="0" presId="urn:microsoft.com/office/officeart/2016/7/layout/HexagonTimeline"/>
    <dgm:cxn modelId="{84306D36-5F13-7145-A108-6F8F6D0DF57F}" type="presParOf" srcId="{40CF8530-759A-E34E-9EB6-1F7CCF89593F}" destId="{651876D2-EC21-644A-8DB3-51E084C3A27A}" srcOrd="2" destOrd="0" presId="urn:microsoft.com/office/officeart/2016/7/layout/HexagonTimeline"/>
    <dgm:cxn modelId="{2AF1A33E-EAF7-CE44-99AD-201157454AE2}" type="presParOf" srcId="{40CF8530-759A-E34E-9EB6-1F7CCF89593F}" destId="{1B96D96F-1657-8543-96B6-D0BFC6479AFF}" srcOrd="3" destOrd="0" presId="urn:microsoft.com/office/officeart/2016/7/layout/HexagonTimeline"/>
    <dgm:cxn modelId="{8648CBA2-D35B-1749-8086-2301BAAE6504}" type="presParOf" srcId="{40CF8530-759A-E34E-9EB6-1F7CCF89593F}" destId="{941A49F0-36E8-BF44-ABB5-DD4151B29FEF}" srcOrd="4" destOrd="0" presId="urn:microsoft.com/office/officeart/2016/7/layout/HexagonTimeline"/>
    <dgm:cxn modelId="{3A4C4500-D2B2-4B47-A5FE-D7D757CB0766}" type="presParOf" srcId="{B47F9763-E7BF-FE40-859F-88559ADB7B50}" destId="{55B2AF1B-BDAF-AE4B-8D66-920ACDD72DD3}" srcOrd="3" destOrd="0" presId="urn:microsoft.com/office/officeart/2016/7/layout/HexagonTimeline"/>
    <dgm:cxn modelId="{5C79EDD7-B663-2644-9762-5DA11FDF3C2B}" type="presParOf" srcId="{B47F9763-E7BF-FE40-859F-88559ADB7B50}" destId="{7D1F209A-A408-4B40-9101-A1AA7294AD5E}" srcOrd="4" destOrd="0" presId="urn:microsoft.com/office/officeart/2016/7/layout/HexagonTimeline"/>
    <dgm:cxn modelId="{72C60FA3-A47F-3841-A631-45CE785942D9}" type="presParOf" srcId="{7D1F209A-A408-4B40-9101-A1AA7294AD5E}" destId="{4122D2E5-46CD-B849-B197-FBF11A1FC01E}" srcOrd="0" destOrd="0" presId="urn:microsoft.com/office/officeart/2016/7/layout/HexagonTimeline"/>
    <dgm:cxn modelId="{49DC5F1F-A82F-5140-8A16-797C1ED3C163}" type="presParOf" srcId="{7D1F209A-A408-4B40-9101-A1AA7294AD5E}" destId="{A558B960-C0A6-ED4C-A6AA-2067AFD7DAD1}" srcOrd="1" destOrd="0" presId="urn:microsoft.com/office/officeart/2016/7/layout/HexagonTimeline"/>
    <dgm:cxn modelId="{7EFE1D75-E2C7-064F-B044-F40257455F64}" type="presParOf" srcId="{7D1F209A-A408-4B40-9101-A1AA7294AD5E}" destId="{D0A9D23A-85B9-0446-A986-A23D5EBB5C5A}" srcOrd="2" destOrd="0" presId="urn:microsoft.com/office/officeart/2016/7/layout/HexagonTimeline"/>
    <dgm:cxn modelId="{411C193A-AA44-B44C-8188-DC671EEBA0EE}" type="presParOf" srcId="{7D1F209A-A408-4B40-9101-A1AA7294AD5E}" destId="{9133B3E1-06C4-B347-B37E-7E515422D913}" srcOrd="3" destOrd="0" presId="urn:microsoft.com/office/officeart/2016/7/layout/HexagonTimeline"/>
    <dgm:cxn modelId="{1C5A8986-F02D-BA42-9A6D-0AEA41E9F2C3}" type="presParOf" srcId="{7D1F209A-A408-4B40-9101-A1AA7294AD5E}" destId="{37C44C7F-C347-0C45-8B10-E6928DC75119}" srcOrd="4" destOrd="0" presId="urn:microsoft.com/office/officeart/2016/7/layout/HexagonTimeline"/>
    <dgm:cxn modelId="{670DAFCF-CC4A-B044-8336-3FF8BBFD7175}" type="presParOf" srcId="{B47F9763-E7BF-FE40-859F-88559ADB7B50}" destId="{83D321F5-2722-8D40-A806-BAAE72A8E8F0}" srcOrd="5" destOrd="0" presId="urn:microsoft.com/office/officeart/2016/7/layout/HexagonTimeline"/>
    <dgm:cxn modelId="{229BA8F8-9A4B-8647-B833-5B456EBFB621}" type="presParOf" srcId="{B47F9763-E7BF-FE40-859F-88559ADB7B50}" destId="{030771A8-4E91-784A-9C84-3EC293217C41}" srcOrd="6" destOrd="0" presId="urn:microsoft.com/office/officeart/2016/7/layout/HexagonTimeline"/>
    <dgm:cxn modelId="{61D644AD-9132-7C4D-97C8-E1A50D686689}" type="presParOf" srcId="{030771A8-4E91-784A-9C84-3EC293217C41}" destId="{FB102833-B43A-6848-9BD1-B06EE694EFF5}" srcOrd="0" destOrd="0" presId="urn:microsoft.com/office/officeart/2016/7/layout/HexagonTimeline"/>
    <dgm:cxn modelId="{912C8DE6-96CF-1040-98E4-ED07B551B463}" type="presParOf" srcId="{030771A8-4E91-784A-9C84-3EC293217C41}" destId="{10A9F78C-5565-3048-B3C5-4C336EDE2B1D}" srcOrd="1" destOrd="0" presId="urn:microsoft.com/office/officeart/2016/7/layout/HexagonTimeline"/>
    <dgm:cxn modelId="{3B26942C-5243-5F44-BE07-E3744A3CDD8D}" type="presParOf" srcId="{030771A8-4E91-784A-9C84-3EC293217C41}" destId="{7EDC16E6-98E7-4544-88B8-2C6311C39C89}" srcOrd="2" destOrd="0" presId="urn:microsoft.com/office/officeart/2016/7/layout/HexagonTimeline"/>
    <dgm:cxn modelId="{F5C71103-DAD3-EC41-A1F1-707EC425348D}" type="presParOf" srcId="{030771A8-4E91-784A-9C84-3EC293217C41}" destId="{76D66A93-A245-A74E-A026-466398ED3AEA}" srcOrd="3" destOrd="0" presId="urn:microsoft.com/office/officeart/2016/7/layout/HexagonTimeline"/>
    <dgm:cxn modelId="{AECB9786-8632-0B4F-9433-46B59E92EE22}" type="presParOf" srcId="{030771A8-4E91-784A-9C84-3EC293217C41}" destId="{D7B1D695-9238-C04C-AC81-01DE10D88E61}" srcOrd="4" destOrd="0" presId="urn:microsoft.com/office/officeart/2016/7/layout/HexagonTimeline"/>
    <dgm:cxn modelId="{64F0A490-9AF5-7441-B17F-61DF5CE297B0}" type="presParOf" srcId="{B47F9763-E7BF-FE40-859F-88559ADB7B50}" destId="{16C6D620-0383-B54B-8718-DB1755217B15}" srcOrd="7" destOrd="0" presId="urn:microsoft.com/office/officeart/2016/7/layout/HexagonTimeline"/>
    <dgm:cxn modelId="{12F5DBBD-414E-E346-A2E2-3022F53C2402}" type="presParOf" srcId="{B47F9763-E7BF-FE40-859F-88559ADB7B50}" destId="{DAF1D6B8-2D8C-854C-937B-0105F032D994}" srcOrd="8" destOrd="0" presId="urn:microsoft.com/office/officeart/2016/7/layout/HexagonTimeline"/>
    <dgm:cxn modelId="{73748E67-FB9A-8749-996D-E5C80A5FFFF9}" type="presParOf" srcId="{DAF1D6B8-2D8C-854C-937B-0105F032D994}" destId="{933F5DCD-3D93-484F-BA9A-ADAA350D8CBD}" srcOrd="0" destOrd="0" presId="urn:microsoft.com/office/officeart/2016/7/layout/HexagonTimeline"/>
    <dgm:cxn modelId="{100DD149-2D91-7F42-AD47-6AAA85A67167}" type="presParOf" srcId="{DAF1D6B8-2D8C-854C-937B-0105F032D994}" destId="{D5C43BDA-3EDB-1C47-AE96-53A9F4B3DF7A}" srcOrd="1" destOrd="0" presId="urn:microsoft.com/office/officeart/2016/7/layout/HexagonTimeline"/>
    <dgm:cxn modelId="{AAF1398F-D4D8-074B-990F-81313F873A01}" type="presParOf" srcId="{DAF1D6B8-2D8C-854C-937B-0105F032D994}" destId="{BAFD9F67-EA68-D448-A704-3F8EA3D3216F}" srcOrd="2" destOrd="0" presId="urn:microsoft.com/office/officeart/2016/7/layout/HexagonTimeline"/>
    <dgm:cxn modelId="{24B3B73F-FBA6-7C4B-81B2-AB8953685A29}" type="presParOf" srcId="{DAF1D6B8-2D8C-854C-937B-0105F032D994}" destId="{D60B8B67-6017-114E-94E5-E8C20BD1DA76}" srcOrd="3" destOrd="0" presId="urn:microsoft.com/office/officeart/2016/7/layout/HexagonTimeline"/>
    <dgm:cxn modelId="{1A8082A8-E405-4D43-A0C2-4A968CFDF004}" type="presParOf" srcId="{DAF1D6B8-2D8C-854C-937B-0105F032D994}" destId="{A5CCE60F-7C09-4741-9B2F-3B55739E9048}" srcOrd="4" destOrd="0" presId="urn:microsoft.com/office/officeart/2016/7/layout/HexagonTimeline"/>
    <dgm:cxn modelId="{32C9B703-B5FE-804E-9B45-E46227321B9A}" type="presParOf" srcId="{B47F9763-E7BF-FE40-859F-88559ADB7B50}" destId="{B3478805-0838-2740-845C-BA6777D45015}" srcOrd="9" destOrd="0" presId="urn:microsoft.com/office/officeart/2016/7/layout/HexagonTimeline"/>
    <dgm:cxn modelId="{9C5837FF-8C83-6E42-835E-265206E656EF}" type="presParOf" srcId="{B47F9763-E7BF-FE40-859F-88559ADB7B50}" destId="{A19DAFC1-20BF-114F-9333-AECBBAA411E5}" srcOrd="10" destOrd="0" presId="urn:microsoft.com/office/officeart/2016/7/layout/HexagonTimeline"/>
    <dgm:cxn modelId="{C69DAC6B-2BF4-D241-BA7C-877D41611045}" type="presParOf" srcId="{A19DAFC1-20BF-114F-9333-AECBBAA411E5}" destId="{E47A9907-773E-534C-8C0F-04AA26C3A03C}" srcOrd="0" destOrd="0" presId="urn:microsoft.com/office/officeart/2016/7/layout/HexagonTimeline"/>
    <dgm:cxn modelId="{409C47DD-A8AB-CF41-A708-6A55DCE3CC5E}" type="presParOf" srcId="{A19DAFC1-20BF-114F-9333-AECBBAA411E5}" destId="{7F731092-48AA-4747-8024-48E1D6770C32}" srcOrd="1" destOrd="0" presId="urn:microsoft.com/office/officeart/2016/7/layout/HexagonTimeline"/>
    <dgm:cxn modelId="{B2A80672-6889-E948-B611-F2B8967896D1}" type="presParOf" srcId="{A19DAFC1-20BF-114F-9333-AECBBAA411E5}" destId="{AF294340-571A-5248-9299-9ACF8444E916}" srcOrd="2" destOrd="0" presId="urn:microsoft.com/office/officeart/2016/7/layout/HexagonTimeline"/>
    <dgm:cxn modelId="{49EE4177-A56D-8543-BBAB-11DBC0235F8F}" type="presParOf" srcId="{A19DAFC1-20BF-114F-9333-AECBBAA411E5}" destId="{77C80762-1BF1-D341-9FB1-281CDCB17744}" srcOrd="3" destOrd="0" presId="urn:microsoft.com/office/officeart/2016/7/layout/HexagonTimeline"/>
    <dgm:cxn modelId="{D4215A0C-0CD5-FB40-B7F6-805E53B1D5FD}" type="presParOf" srcId="{A19DAFC1-20BF-114F-9333-AECBBAA411E5}" destId="{D787F356-1718-6749-8F4F-8C850578E881}" srcOrd="4" destOrd="0" presId="urn:microsoft.com/office/officeart/2016/7/layout/HexagonTimeline"/>
    <dgm:cxn modelId="{97D45093-BD45-2C48-8068-5C53E143836C}" type="presParOf" srcId="{B47F9763-E7BF-FE40-859F-88559ADB7B50}" destId="{7A5CE182-2C42-5F4C-8F34-9425F48569EE}" srcOrd="11" destOrd="0" presId="urn:microsoft.com/office/officeart/2016/7/layout/HexagonTimeline"/>
    <dgm:cxn modelId="{66242043-A5C4-B54D-97DA-D2EC62EDD760}" type="presParOf" srcId="{B47F9763-E7BF-FE40-859F-88559ADB7B50}" destId="{4887B0F1-CD31-7D4D-9C26-09FA8085AB32}" srcOrd="12" destOrd="0" presId="urn:microsoft.com/office/officeart/2016/7/layout/HexagonTimeline"/>
    <dgm:cxn modelId="{A27E1CE9-4544-1F4E-AA73-DFB90C354F61}" type="presParOf" srcId="{4887B0F1-CD31-7D4D-9C26-09FA8085AB32}" destId="{B80E1CF4-DA37-114E-90BE-DF3BD4CEF685}" srcOrd="0" destOrd="0" presId="urn:microsoft.com/office/officeart/2016/7/layout/HexagonTimeline"/>
    <dgm:cxn modelId="{4BE59235-7C94-0B47-8DF5-0CD7B8ED5AC6}" type="presParOf" srcId="{4887B0F1-CD31-7D4D-9C26-09FA8085AB32}" destId="{C1E90ACB-B725-0144-A9E7-4175278564F1}" srcOrd="1" destOrd="0" presId="urn:microsoft.com/office/officeart/2016/7/layout/HexagonTimeline"/>
    <dgm:cxn modelId="{17075D2B-4B11-2947-B9BA-2DAB85B47C39}" type="presParOf" srcId="{4887B0F1-CD31-7D4D-9C26-09FA8085AB32}" destId="{C11DABE3-A00A-2249-91A1-697F2D5C2A4A}" srcOrd="2" destOrd="0" presId="urn:microsoft.com/office/officeart/2016/7/layout/HexagonTimeline"/>
    <dgm:cxn modelId="{7D25D4D4-CF2E-4E42-9D09-1E764D5F2279}" type="presParOf" srcId="{4887B0F1-CD31-7D4D-9C26-09FA8085AB32}" destId="{919994AD-0071-3546-AECD-DA9D9ABB322B}" srcOrd="3" destOrd="0" presId="urn:microsoft.com/office/officeart/2016/7/layout/HexagonTimeline"/>
    <dgm:cxn modelId="{373FF979-54D5-1D4F-8471-8F63B3DE21D2}" type="presParOf" srcId="{4887B0F1-CD31-7D4D-9C26-09FA8085AB32}" destId="{D87F40A7-0A8A-2647-8304-BE7DFC925694}" srcOrd="4" destOrd="0" presId="urn:microsoft.com/office/officeart/2016/7/layout/Hexagon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B89EAD-586B-9D4F-95A8-A3545C6205DB}">
      <dsp:nvSpPr>
        <dsp:cNvPr id="0" name=""/>
        <dsp:cNvSpPr/>
      </dsp:nvSpPr>
      <dsp:spPr>
        <a:xfrm>
          <a:off x="240251" y="693406"/>
          <a:ext cx="1228083" cy="189111"/>
        </a:xfrm>
        <a:prstGeom prst="homePlate">
          <a:avLst>
            <a:gd name="adj" fmla="val 4000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Aug. 2022</a:t>
          </a:r>
        </a:p>
      </dsp:txBody>
      <dsp:txXfrm>
        <a:off x="240251" y="693406"/>
        <a:ext cx="1190261" cy="189111"/>
      </dsp:txXfrm>
    </dsp:sp>
    <dsp:sp modelId="{E3D386FA-C9EE-C647-AC03-76B08F21AF89}">
      <dsp:nvSpPr>
        <dsp:cNvPr id="0" name=""/>
        <dsp:cNvSpPr/>
      </dsp:nvSpPr>
      <dsp:spPr>
        <a:xfrm>
          <a:off x="1457" y="0"/>
          <a:ext cx="1705671" cy="50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a:t>OSTP Nelson Memo Released</a:t>
          </a:r>
        </a:p>
      </dsp:txBody>
      <dsp:txXfrm>
        <a:off x="1457" y="0"/>
        <a:ext cx="1705671" cy="504296"/>
      </dsp:txXfrm>
    </dsp:sp>
    <dsp:sp modelId="{01E74141-63AD-5448-BB66-7A1BC1122F35}">
      <dsp:nvSpPr>
        <dsp:cNvPr id="0" name=""/>
        <dsp:cNvSpPr/>
      </dsp:nvSpPr>
      <dsp:spPr>
        <a:xfrm>
          <a:off x="1468335" y="787962"/>
          <a:ext cx="477588" cy="0"/>
        </a:xfrm>
        <a:custGeom>
          <a:avLst/>
          <a:gdLst/>
          <a:ahLst/>
          <a:cxnLst/>
          <a:rect l="0" t="0" r="0" b="0"/>
          <a:pathLst>
            <a:path>
              <a:moveTo>
                <a:pt x="0" y="0"/>
              </a:moveTo>
              <a:lnTo>
                <a:pt x="477588" y="0"/>
              </a:lnTo>
            </a:path>
          </a:pathLst>
        </a:custGeom>
        <a:no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49B5FD1-A06E-EC4A-A2DC-D9EBA5886331}">
      <dsp:nvSpPr>
        <dsp:cNvPr id="0" name=""/>
        <dsp:cNvSpPr/>
      </dsp:nvSpPr>
      <dsp:spPr>
        <a:xfrm>
          <a:off x="854293" y="535814"/>
          <a:ext cx="0" cy="157592"/>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6BA32BD-9296-1C40-8912-C405D5ADB53E}">
      <dsp:nvSpPr>
        <dsp:cNvPr id="0" name=""/>
        <dsp:cNvSpPr/>
      </dsp:nvSpPr>
      <dsp:spPr>
        <a:xfrm>
          <a:off x="838534" y="504295"/>
          <a:ext cx="31518" cy="31518"/>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B5928C4-0CBE-9540-A883-D92E81427645}">
      <dsp:nvSpPr>
        <dsp:cNvPr id="0" name=""/>
        <dsp:cNvSpPr/>
      </dsp:nvSpPr>
      <dsp:spPr>
        <a:xfrm>
          <a:off x="1945923" y="693407"/>
          <a:ext cx="1228083" cy="189111"/>
        </a:xfrm>
        <a:prstGeom prst="hexagon">
          <a:avLst>
            <a:gd name="adj" fmla="val 40000"/>
            <a:gd name="vf" fmla="val 11547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Feb. 2023</a:t>
          </a:r>
        </a:p>
      </dsp:txBody>
      <dsp:txXfrm>
        <a:off x="2073478" y="713049"/>
        <a:ext cx="972973" cy="149827"/>
      </dsp:txXfrm>
    </dsp:sp>
    <dsp:sp modelId="{FFD0F86A-1322-2440-A1E6-6BD92730E95A}">
      <dsp:nvSpPr>
        <dsp:cNvPr id="0" name=""/>
        <dsp:cNvSpPr/>
      </dsp:nvSpPr>
      <dsp:spPr>
        <a:xfrm>
          <a:off x="1707129" y="1071629"/>
          <a:ext cx="1705671" cy="50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a:t>Publication &amp; Data Plans due for agencies with more than $100M in R&amp;D</a:t>
          </a:r>
        </a:p>
      </dsp:txBody>
      <dsp:txXfrm>
        <a:off x="1707129" y="1071629"/>
        <a:ext cx="1705671" cy="504296"/>
      </dsp:txXfrm>
    </dsp:sp>
    <dsp:sp modelId="{55B2AF1B-BDAF-AE4B-8D66-920ACDD72DD3}">
      <dsp:nvSpPr>
        <dsp:cNvPr id="0" name=""/>
        <dsp:cNvSpPr/>
      </dsp:nvSpPr>
      <dsp:spPr>
        <a:xfrm>
          <a:off x="3174007" y="787962"/>
          <a:ext cx="477588" cy="0"/>
        </a:xfrm>
        <a:custGeom>
          <a:avLst/>
          <a:gdLst/>
          <a:ahLst/>
          <a:cxnLst/>
          <a:rect l="0" t="0" r="0" b="0"/>
          <a:pathLst>
            <a:path>
              <a:moveTo>
                <a:pt x="0" y="0"/>
              </a:moveTo>
              <a:lnTo>
                <a:pt x="477588" y="0"/>
              </a:lnTo>
            </a:path>
          </a:pathLst>
        </a:custGeom>
        <a:no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51876D2-EC21-644A-8DB3-51E084C3A27A}">
      <dsp:nvSpPr>
        <dsp:cNvPr id="0" name=""/>
        <dsp:cNvSpPr/>
      </dsp:nvSpPr>
      <dsp:spPr>
        <a:xfrm>
          <a:off x="2559965" y="882518"/>
          <a:ext cx="0" cy="157592"/>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1B96D96F-1657-8543-96B6-D0BFC6479AFF}">
      <dsp:nvSpPr>
        <dsp:cNvPr id="0" name=""/>
        <dsp:cNvSpPr/>
      </dsp:nvSpPr>
      <dsp:spPr>
        <a:xfrm>
          <a:off x="2544206" y="1040110"/>
          <a:ext cx="31518" cy="31518"/>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22D2E5-46CD-B849-B197-FBF11A1FC01E}">
      <dsp:nvSpPr>
        <dsp:cNvPr id="0" name=""/>
        <dsp:cNvSpPr/>
      </dsp:nvSpPr>
      <dsp:spPr>
        <a:xfrm>
          <a:off x="3651595" y="693406"/>
          <a:ext cx="1228083" cy="189111"/>
        </a:xfrm>
        <a:prstGeom prst="hexagon">
          <a:avLst>
            <a:gd name="adj" fmla="val 40000"/>
            <a:gd name="vf" fmla="val 11547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Aug. 2023</a:t>
          </a:r>
        </a:p>
      </dsp:txBody>
      <dsp:txXfrm>
        <a:off x="3779150" y="713048"/>
        <a:ext cx="972973" cy="149827"/>
      </dsp:txXfrm>
    </dsp:sp>
    <dsp:sp modelId="{A558B960-C0A6-ED4C-A6AA-2067AFD7DAD1}">
      <dsp:nvSpPr>
        <dsp:cNvPr id="0" name=""/>
        <dsp:cNvSpPr/>
      </dsp:nvSpPr>
      <dsp:spPr>
        <a:xfrm>
          <a:off x="3412801" y="0"/>
          <a:ext cx="1705671" cy="50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a:t>Publication &amp; Data Plans due to agencies with $100 M or less in R&amp;D</a:t>
          </a:r>
        </a:p>
      </dsp:txBody>
      <dsp:txXfrm>
        <a:off x="3412801" y="0"/>
        <a:ext cx="1705671" cy="504296"/>
      </dsp:txXfrm>
    </dsp:sp>
    <dsp:sp modelId="{83D321F5-2722-8D40-A806-BAAE72A8E8F0}">
      <dsp:nvSpPr>
        <dsp:cNvPr id="0" name=""/>
        <dsp:cNvSpPr/>
      </dsp:nvSpPr>
      <dsp:spPr>
        <a:xfrm>
          <a:off x="4879679" y="787962"/>
          <a:ext cx="477588" cy="0"/>
        </a:xfrm>
        <a:custGeom>
          <a:avLst/>
          <a:gdLst/>
          <a:ahLst/>
          <a:cxnLst/>
          <a:rect l="0" t="0" r="0" b="0"/>
          <a:pathLst>
            <a:path>
              <a:moveTo>
                <a:pt x="0" y="0"/>
              </a:moveTo>
              <a:lnTo>
                <a:pt x="477588" y="0"/>
              </a:lnTo>
            </a:path>
          </a:pathLst>
        </a:custGeom>
        <a:no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D0A9D23A-85B9-0446-A986-A23D5EBB5C5A}">
      <dsp:nvSpPr>
        <dsp:cNvPr id="0" name=""/>
        <dsp:cNvSpPr/>
      </dsp:nvSpPr>
      <dsp:spPr>
        <a:xfrm>
          <a:off x="4265637" y="535814"/>
          <a:ext cx="0" cy="157592"/>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9133B3E1-06C4-B347-B37E-7E515422D913}">
      <dsp:nvSpPr>
        <dsp:cNvPr id="0" name=""/>
        <dsp:cNvSpPr/>
      </dsp:nvSpPr>
      <dsp:spPr>
        <a:xfrm>
          <a:off x="4249878" y="504295"/>
          <a:ext cx="31518" cy="31518"/>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B102833-B43A-6848-9BD1-B06EE694EFF5}">
      <dsp:nvSpPr>
        <dsp:cNvPr id="0" name=""/>
        <dsp:cNvSpPr/>
      </dsp:nvSpPr>
      <dsp:spPr>
        <a:xfrm>
          <a:off x="5357267" y="693407"/>
          <a:ext cx="1228083" cy="189111"/>
        </a:xfrm>
        <a:prstGeom prst="hexagon">
          <a:avLst>
            <a:gd name="adj" fmla="val 40000"/>
            <a:gd name="vf" fmla="val 11547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Dec. 2024</a:t>
          </a:r>
        </a:p>
      </dsp:txBody>
      <dsp:txXfrm>
        <a:off x="5484822" y="713049"/>
        <a:ext cx="972973" cy="149827"/>
      </dsp:txXfrm>
    </dsp:sp>
    <dsp:sp modelId="{10A9F78C-5565-3048-B3C5-4C336EDE2B1D}">
      <dsp:nvSpPr>
        <dsp:cNvPr id="0" name=""/>
        <dsp:cNvSpPr/>
      </dsp:nvSpPr>
      <dsp:spPr>
        <a:xfrm>
          <a:off x="5118473" y="1071629"/>
          <a:ext cx="1705671" cy="50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a:t>Publication &amp; Data Agency Policies Published</a:t>
          </a:r>
        </a:p>
        <a:p>
          <a:pPr marL="0" lvl="0" indent="0" algn="ctr" defTabSz="488950">
            <a:lnSpc>
              <a:spcPct val="90000"/>
            </a:lnSpc>
            <a:spcBef>
              <a:spcPct val="0"/>
            </a:spcBef>
            <a:spcAft>
              <a:spcPct val="35000"/>
            </a:spcAft>
            <a:buNone/>
          </a:pPr>
          <a:r>
            <a:rPr lang="en-US" sz="1100" kern="1200"/>
            <a:t>Research &amp; Scientific Integrity Plans Due</a:t>
          </a:r>
        </a:p>
      </dsp:txBody>
      <dsp:txXfrm>
        <a:off x="5118473" y="1071629"/>
        <a:ext cx="1705671" cy="504296"/>
      </dsp:txXfrm>
    </dsp:sp>
    <dsp:sp modelId="{16C6D620-0383-B54B-8718-DB1755217B15}">
      <dsp:nvSpPr>
        <dsp:cNvPr id="0" name=""/>
        <dsp:cNvSpPr/>
      </dsp:nvSpPr>
      <dsp:spPr>
        <a:xfrm>
          <a:off x="6585351" y="787962"/>
          <a:ext cx="477588" cy="0"/>
        </a:xfrm>
        <a:custGeom>
          <a:avLst/>
          <a:gdLst/>
          <a:ahLst/>
          <a:cxnLst/>
          <a:rect l="0" t="0" r="0" b="0"/>
          <a:pathLst>
            <a:path>
              <a:moveTo>
                <a:pt x="0" y="0"/>
              </a:moveTo>
              <a:lnTo>
                <a:pt x="477588" y="0"/>
              </a:lnTo>
            </a:path>
          </a:pathLst>
        </a:custGeom>
        <a:no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EDC16E6-98E7-4544-88B8-2C6311C39C89}">
      <dsp:nvSpPr>
        <dsp:cNvPr id="0" name=""/>
        <dsp:cNvSpPr/>
      </dsp:nvSpPr>
      <dsp:spPr>
        <a:xfrm>
          <a:off x="5971309" y="882518"/>
          <a:ext cx="0" cy="157592"/>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6D66A93-A245-A74E-A026-466398ED3AEA}">
      <dsp:nvSpPr>
        <dsp:cNvPr id="0" name=""/>
        <dsp:cNvSpPr/>
      </dsp:nvSpPr>
      <dsp:spPr>
        <a:xfrm>
          <a:off x="5955550" y="1040110"/>
          <a:ext cx="31518" cy="31518"/>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3F5DCD-3D93-484F-BA9A-ADAA350D8CBD}">
      <dsp:nvSpPr>
        <dsp:cNvPr id="0" name=""/>
        <dsp:cNvSpPr/>
      </dsp:nvSpPr>
      <dsp:spPr>
        <a:xfrm>
          <a:off x="7062939" y="693406"/>
          <a:ext cx="1228083" cy="189111"/>
        </a:xfrm>
        <a:prstGeom prst="hexagon">
          <a:avLst>
            <a:gd name="adj" fmla="val 40000"/>
            <a:gd name="vf" fmla="val 11547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Dec. 2025</a:t>
          </a:r>
        </a:p>
      </dsp:txBody>
      <dsp:txXfrm>
        <a:off x="7190494" y="713048"/>
        <a:ext cx="972973" cy="149827"/>
      </dsp:txXfrm>
    </dsp:sp>
    <dsp:sp modelId="{D5C43BDA-3EDB-1C47-AE96-53A9F4B3DF7A}">
      <dsp:nvSpPr>
        <dsp:cNvPr id="0" name=""/>
        <dsp:cNvSpPr/>
      </dsp:nvSpPr>
      <dsp:spPr>
        <a:xfrm>
          <a:off x="6824145" y="0"/>
          <a:ext cx="1705671" cy="50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a:t>Publication &amp; Data Policy effective date</a:t>
          </a:r>
        </a:p>
      </dsp:txBody>
      <dsp:txXfrm>
        <a:off x="6824145" y="0"/>
        <a:ext cx="1705671" cy="504296"/>
      </dsp:txXfrm>
    </dsp:sp>
    <dsp:sp modelId="{B3478805-0838-2740-845C-BA6777D45015}">
      <dsp:nvSpPr>
        <dsp:cNvPr id="0" name=""/>
        <dsp:cNvSpPr/>
      </dsp:nvSpPr>
      <dsp:spPr>
        <a:xfrm>
          <a:off x="8291023" y="787962"/>
          <a:ext cx="477588" cy="0"/>
        </a:xfrm>
        <a:custGeom>
          <a:avLst/>
          <a:gdLst/>
          <a:ahLst/>
          <a:cxnLst/>
          <a:rect l="0" t="0" r="0" b="0"/>
          <a:pathLst>
            <a:path>
              <a:moveTo>
                <a:pt x="0" y="0"/>
              </a:moveTo>
              <a:lnTo>
                <a:pt x="477588" y="0"/>
              </a:lnTo>
            </a:path>
          </a:pathLst>
        </a:custGeom>
        <a:no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AFD9F67-EA68-D448-A704-3F8EA3D3216F}">
      <dsp:nvSpPr>
        <dsp:cNvPr id="0" name=""/>
        <dsp:cNvSpPr/>
      </dsp:nvSpPr>
      <dsp:spPr>
        <a:xfrm>
          <a:off x="7676981" y="535814"/>
          <a:ext cx="0" cy="157592"/>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D60B8B67-6017-114E-94E5-E8C20BD1DA76}">
      <dsp:nvSpPr>
        <dsp:cNvPr id="0" name=""/>
        <dsp:cNvSpPr/>
      </dsp:nvSpPr>
      <dsp:spPr>
        <a:xfrm>
          <a:off x="7661222" y="504295"/>
          <a:ext cx="31518" cy="31518"/>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7A9907-773E-534C-8C0F-04AA26C3A03C}">
      <dsp:nvSpPr>
        <dsp:cNvPr id="0" name=""/>
        <dsp:cNvSpPr/>
      </dsp:nvSpPr>
      <dsp:spPr>
        <a:xfrm>
          <a:off x="8768611" y="693407"/>
          <a:ext cx="1228083" cy="189111"/>
        </a:xfrm>
        <a:prstGeom prst="hexagon">
          <a:avLst>
            <a:gd name="adj" fmla="val 40000"/>
            <a:gd name="vf" fmla="val 11547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Dec. 2026</a:t>
          </a:r>
        </a:p>
      </dsp:txBody>
      <dsp:txXfrm>
        <a:off x="8896166" y="713049"/>
        <a:ext cx="972973" cy="149827"/>
      </dsp:txXfrm>
    </dsp:sp>
    <dsp:sp modelId="{7F731092-48AA-4747-8024-48E1D6770C32}">
      <dsp:nvSpPr>
        <dsp:cNvPr id="0" name=""/>
        <dsp:cNvSpPr/>
      </dsp:nvSpPr>
      <dsp:spPr>
        <a:xfrm>
          <a:off x="8529817" y="1071629"/>
          <a:ext cx="1705671" cy="50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t" anchorCtr="1">
          <a:noAutofit/>
        </a:bodyPr>
        <a:lstStyle/>
        <a:p>
          <a:pPr marL="0" lvl="0" indent="0" algn="ctr" defTabSz="488950">
            <a:lnSpc>
              <a:spcPct val="90000"/>
            </a:lnSpc>
            <a:spcBef>
              <a:spcPct val="0"/>
            </a:spcBef>
            <a:spcAft>
              <a:spcPct val="35000"/>
            </a:spcAft>
            <a:buNone/>
          </a:pPr>
          <a:r>
            <a:rPr lang="en-US" sz="1100" kern="1200"/>
            <a:t>Research &amp; Scientific Integrity Policy updates published</a:t>
          </a:r>
        </a:p>
      </dsp:txBody>
      <dsp:txXfrm>
        <a:off x="8529817" y="1071629"/>
        <a:ext cx="1705671" cy="504296"/>
      </dsp:txXfrm>
    </dsp:sp>
    <dsp:sp modelId="{7A5CE182-2C42-5F4C-8F34-9425F48569EE}">
      <dsp:nvSpPr>
        <dsp:cNvPr id="0" name=""/>
        <dsp:cNvSpPr/>
      </dsp:nvSpPr>
      <dsp:spPr>
        <a:xfrm>
          <a:off x="9996695" y="787962"/>
          <a:ext cx="477588" cy="0"/>
        </a:xfrm>
        <a:custGeom>
          <a:avLst/>
          <a:gdLst/>
          <a:ahLst/>
          <a:cxnLst/>
          <a:rect l="0" t="0" r="0" b="0"/>
          <a:pathLst>
            <a:path>
              <a:moveTo>
                <a:pt x="0" y="0"/>
              </a:moveTo>
              <a:lnTo>
                <a:pt x="477588" y="0"/>
              </a:lnTo>
            </a:path>
          </a:pathLst>
        </a:custGeom>
        <a:no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F294340-571A-5248-9299-9ACF8444E916}">
      <dsp:nvSpPr>
        <dsp:cNvPr id="0" name=""/>
        <dsp:cNvSpPr/>
      </dsp:nvSpPr>
      <dsp:spPr>
        <a:xfrm>
          <a:off x="9382653" y="882518"/>
          <a:ext cx="0" cy="157592"/>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77C80762-1BF1-D341-9FB1-281CDCB17744}">
      <dsp:nvSpPr>
        <dsp:cNvPr id="0" name=""/>
        <dsp:cNvSpPr/>
      </dsp:nvSpPr>
      <dsp:spPr>
        <a:xfrm>
          <a:off x="9366894" y="1040110"/>
          <a:ext cx="31518" cy="31518"/>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0E1CF4-DA37-114E-90BE-DF3BD4CEF685}">
      <dsp:nvSpPr>
        <dsp:cNvPr id="0" name=""/>
        <dsp:cNvSpPr/>
      </dsp:nvSpPr>
      <dsp:spPr>
        <a:xfrm rot="10800000">
          <a:off x="10474283" y="693406"/>
          <a:ext cx="1228083" cy="189111"/>
        </a:xfrm>
        <a:prstGeom prst="homePlate">
          <a:avLst>
            <a:gd name="adj" fmla="val 4000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488950">
            <a:lnSpc>
              <a:spcPct val="90000"/>
            </a:lnSpc>
            <a:spcBef>
              <a:spcPct val="0"/>
            </a:spcBef>
            <a:spcAft>
              <a:spcPct val="35000"/>
            </a:spcAft>
            <a:buNone/>
          </a:pPr>
          <a:r>
            <a:rPr lang="en-US" sz="1100" kern="1200"/>
            <a:t>Dec. 2027</a:t>
          </a:r>
        </a:p>
      </dsp:txBody>
      <dsp:txXfrm rot="10800000">
        <a:off x="10512105" y="693406"/>
        <a:ext cx="1190261" cy="189111"/>
      </dsp:txXfrm>
    </dsp:sp>
    <dsp:sp modelId="{C1E90ACB-B725-0144-A9E7-4175278564F1}">
      <dsp:nvSpPr>
        <dsp:cNvPr id="0" name=""/>
        <dsp:cNvSpPr/>
      </dsp:nvSpPr>
      <dsp:spPr>
        <a:xfrm>
          <a:off x="10235489" y="0"/>
          <a:ext cx="1705671" cy="504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7790" rIns="0" bIns="97790" numCol="1" spcCol="1270" anchor="b" anchorCtr="1">
          <a:noAutofit/>
        </a:bodyPr>
        <a:lstStyle/>
        <a:p>
          <a:pPr marL="0" lvl="0" indent="0" algn="ctr" defTabSz="488950">
            <a:lnSpc>
              <a:spcPct val="90000"/>
            </a:lnSpc>
            <a:spcBef>
              <a:spcPct val="0"/>
            </a:spcBef>
            <a:spcAft>
              <a:spcPct val="35000"/>
            </a:spcAft>
            <a:buNone/>
          </a:pPr>
          <a:r>
            <a:rPr lang="en-US" sz="1100" kern="1200"/>
            <a:t>Research &amp; Scientific Integrity Policy effective date</a:t>
          </a:r>
        </a:p>
      </dsp:txBody>
      <dsp:txXfrm>
        <a:off x="10235489" y="0"/>
        <a:ext cx="1705671" cy="504296"/>
      </dsp:txXfrm>
    </dsp:sp>
    <dsp:sp modelId="{C11DABE3-A00A-2249-91A1-697F2D5C2A4A}">
      <dsp:nvSpPr>
        <dsp:cNvPr id="0" name=""/>
        <dsp:cNvSpPr/>
      </dsp:nvSpPr>
      <dsp:spPr>
        <a:xfrm>
          <a:off x="11088325" y="535814"/>
          <a:ext cx="0" cy="157592"/>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919994AD-0071-3546-AECD-DA9D9ABB322B}">
      <dsp:nvSpPr>
        <dsp:cNvPr id="0" name=""/>
        <dsp:cNvSpPr/>
      </dsp:nvSpPr>
      <dsp:spPr>
        <a:xfrm>
          <a:off x="11072565" y="504295"/>
          <a:ext cx="31518" cy="31518"/>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png>
</file>

<file path=ppt/media/image4.tif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488D47-2A74-3A44-905A-CCD66F066750}" type="datetimeFigureOut">
              <a:rPr lang="en-US" smtClean="0"/>
              <a:t>3/27/2024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5C4367-4937-7049-861E-58333CFCFB32}" type="slidenum">
              <a:rPr lang="en-US" smtClean="0"/>
              <a:t>‹#›</a:t>
            </a:fld>
            <a:endParaRPr lang="en-US"/>
          </a:p>
        </p:txBody>
      </p:sp>
    </p:spTree>
    <p:extLst>
      <p:ext uri="{BB962C8B-B14F-4D97-AF65-F5344CB8AC3E}">
        <p14:creationId xmlns:p14="http://schemas.microsoft.com/office/powerpoint/2010/main" val="8714115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E2C7D29-55BF-0948-8544-0D1F082A479F}" type="slidenum">
              <a:rPr lang="en-US" smtClean="0"/>
              <a:t>3</a:t>
            </a:fld>
            <a:endParaRPr lang="en-US"/>
          </a:p>
        </p:txBody>
      </p:sp>
    </p:spTree>
    <p:extLst>
      <p:ext uri="{BB962C8B-B14F-4D97-AF65-F5344CB8AC3E}">
        <p14:creationId xmlns:p14="http://schemas.microsoft.com/office/powerpoint/2010/main" val="10831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memo addresses and applies to all federal agencies with research and development expenditures directing them to make taxpayer-funded research publications available immediately, at no cost to the public, thus eliminating the 12 month embargo that is currently in place under the </a:t>
            </a:r>
            <a:r>
              <a:rPr lang="en-US" dirty="0" err="1"/>
              <a:t>Holdren</a:t>
            </a:r>
            <a:r>
              <a:rPr lang="en-US" dirty="0"/>
              <a:t> memo, to make the underlying data for that research available at no cost to the public at the time of publication, to reduce inequities in publication of and access to federally-funded publications and data, and to improve scientific research integrity by using DOIs and releasing metadata. </a:t>
            </a:r>
          </a:p>
        </p:txBody>
      </p:sp>
      <p:sp>
        <p:nvSpPr>
          <p:cNvPr id="4" name="Slide Number Placeholder 3"/>
          <p:cNvSpPr>
            <a:spLocks noGrp="1"/>
          </p:cNvSpPr>
          <p:nvPr>
            <p:ph type="sldNum" sz="quarter" idx="5"/>
          </p:nvPr>
        </p:nvSpPr>
        <p:spPr/>
        <p:txBody>
          <a:bodyPr/>
          <a:lstStyle/>
          <a:p>
            <a:fld id="{5E3D7470-B2E8-3247-8FD1-75F4D9687B92}" type="slidenum">
              <a:rPr lang="en-US" smtClean="0"/>
              <a:t>4</a:t>
            </a:fld>
            <a:endParaRPr lang="en-US"/>
          </a:p>
        </p:txBody>
      </p:sp>
    </p:spTree>
    <p:extLst>
      <p:ext uri="{BB962C8B-B14F-4D97-AF65-F5344CB8AC3E}">
        <p14:creationId xmlns:p14="http://schemas.microsoft.com/office/powerpoint/2010/main" val="33041229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Though this policy was announced and implemented prior to the Nelson Memo provides a good example of how the Nelson memo expectations for data management and sharing may be implemented at other agencies. This policy requires that a data management and sharing plan outlining how data acquired, generated, or collected will be managed, stored, shared, archived, and preserved is submitted alongside all proposals which generate scientific data. The approved data management and sharing plan becomes a term and condition of award and non-compliance could impact award terms and conditions as well as future funding decisions. Additionally, this policy sets the expectation that researchers maximize appropriate data sharing in established repositories. This means that while there is a requirement for managing data, sharing data is not required but researchers need to provide justification when data cannot be shared. Further, this policy allows researchers to request funding for personnel costs or other fees related to data management and sharing activities, but the money must be spent during the grant’s award period. </a:t>
            </a:r>
          </a:p>
        </p:txBody>
      </p:sp>
      <p:sp>
        <p:nvSpPr>
          <p:cNvPr id="4" name="Slide Number Placeholder 3"/>
          <p:cNvSpPr>
            <a:spLocks noGrp="1"/>
          </p:cNvSpPr>
          <p:nvPr>
            <p:ph type="sldNum" sz="quarter" idx="5"/>
          </p:nvPr>
        </p:nvSpPr>
        <p:spPr/>
        <p:txBody>
          <a:bodyPr/>
          <a:lstStyle/>
          <a:p>
            <a:fld id="{5E3D7470-B2E8-3247-8FD1-75F4D9687B92}" type="slidenum">
              <a:rPr lang="en-US" smtClean="0"/>
              <a:t>5</a:t>
            </a:fld>
            <a:endParaRPr lang="en-US"/>
          </a:p>
        </p:txBody>
      </p:sp>
    </p:spTree>
    <p:extLst>
      <p:ext uri="{BB962C8B-B14F-4D97-AF65-F5344CB8AC3E}">
        <p14:creationId xmlns:p14="http://schemas.microsoft.com/office/powerpoint/2010/main" val="18992169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CAD88F-3886-2243-B29F-8B7E2452CE3E}" type="slidenum">
              <a:rPr lang="en-US" smtClean="0"/>
              <a:t>6</a:t>
            </a:fld>
            <a:endParaRPr lang="en-US"/>
          </a:p>
        </p:txBody>
      </p:sp>
    </p:spTree>
    <p:extLst>
      <p:ext uri="{BB962C8B-B14F-4D97-AF65-F5344CB8AC3E}">
        <p14:creationId xmlns:p14="http://schemas.microsoft.com/office/powerpoint/2010/main" val="11805042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Type: Identifying data to be preserved and shared</a:t>
            </a:r>
          </a:p>
          <a:p>
            <a:r>
              <a:rPr lang="en-US" dirty="0"/>
              <a:t>Related tools, software, code: Tools and software need to access and manipulate data</a:t>
            </a:r>
          </a:p>
          <a:p>
            <a:r>
              <a:rPr lang="en-US" dirty="0"/>
              <a:t>Standards: Standards too be applied to scientific data and metadata</a:t>
            </a:r>
          </a:p>
          <a:p>
            <a:r>
              <a:rPr lang="en-US" dirty="0"/>
              <a:t>Data preservation, access, timelines: Repository to be used, persistent unique identifier, and when/how long data will be available</a:t>
            </a:r>
          </a:p>
          <a:p>
            <a:r>
              <a:rPr lang="en-US" dirty="0"/>
              <a:t>Access, distribution, reuse considerations: Description of factors for data access, distribution, or reuse</a:t>
            </a:r>
          </a:p>
          <a:p>
            <a:r>
              <a:rPr lang="en-US" dirty="0"/>
              <a:t>Oversight of data management: Plan compliance will be monitored/managed and by whom</a:t>
            </a:r>
          </a:p>
          <a:p>
            <a:endParaRPr lang="en-US" dirty="0"/>
          </a:p>
        </p:txBody>
      </p:sp>
      <p:sp>
        <p:nvSpPr>
          <p:cNvPr id="4" name="Slide Number Placeholder 3"/>
          <p:cNvSpPr>
            <a:spLocks noGrp="1"/>
          </p:cNvSpPr>
          <p:nvPr>
            <p:ph type="sldNum" sz="quarter" idx="5"/>
          </p:nvPr>
        </p:nvSpPr>
        <p:spPr/>
        <p:txBody>
          <a:bodyPr/>
          <a:lstStyle/>
          <a:p>
            <a:fld id="{15CAD88F-3886-2243-B29F-8B7E2452CE3E}" type="slidenum">
              <a:rPr lang="en-US" smtClean="0"/>
              <a:t>7</a:t>
            </a:fld>
            <a:endParaRPr lang="en-US"/>
          </a:p>
        </p:txBody>
      </p:sp>
    </p:spTree>
    <p:extLst>
      <p:ext uri="{BB962C8B-B14F-4D97-AF65-F5344CB8AC3E}">
        <p14:creationId xmlns:p14="http://schemas.microsoft.com/office/powerpoint/2010/main" val="4229373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particular, we facilitate use of the </a:t>
            </a:r>
            <a:r>
              <a:rPr lang="en-US" dirty="0" err="1"/>
              <a:t>DMPTool</a:t>
            </a:r>
            <a:r>
              <a:rPr lang="en-US" dirty="0"/>
              <a:t>, a free, open source, online application that helps researchers create data management plans. </a:t>
            </a:r>
          </a:p>
        </p:txBody>
      </p:sp>
      <p:sp>
        <p:nvSpPr>
          <p:cNvPr id="4" name="Slide Number Placeholder 3"/>
          <p:cNvSpPr>
            <a:spLocks noGrp="1"/>
          </p:cNvSpPr>
          <p:nvPr>
            <p:ph type="sldNum" sz="quarter" idx="5"/>
          </p:nvPr>
        </p:nvSpPr>
        <p:spPr/>
        <p:txBody>
          <a:bodyPr/>
          <a:lstStyle/>
          <a:p>
            <a:fld id="{6AF813CF-499B-2D43-811B-55B4DA4A0A45}" type="slidenum">
              <a:rPr lang="en-US" smtClean="0"/>
              <a:t>8</a:t>
            </a:fld>
            <a:endParaRPr lang="en-US"/>
          </a:p>
        </p:txBody>
      </p:sp>
    </p:spTree>
    <p:extLst>
      <p:ext uri="{BB962C8B-B14F-4D97-AF65-F5344CB8AC3E}">
        <p14:creationId xmlns:p14="http://schemas.microsoft.com/office/powerpoint/2010/main" val="41728581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Courtney</a:t>
            </a:r>
          </a:p>
          <a:p>
            <a:endParaRPr lang="en-US" dirty="0"/>
          </a:p>
          <a:p>
            <a:r>
              <a:rPr lang="en-US" dirty="0"/>
              <a:t>The purpose of this policy came about based on identified needs from various areas. As Briana previously discussed, many of our peer institutions have drafted such policies in order to promote good data stewardship and scientific practices, but also to clarify ownership, responsibility and expectations regarding data management.</a:t>
            </a:r>
          </a:p>
        </p:txBody>
      </p:sp>
      <p:sp>
        <p:nvSpPr>
          <p:cNvPr id="4" name="Slide Number Placeholder 3"/>
          <p:cNvSpPr>
            <a:spLocks noGrp="1"/>
          </p:cNvSpPr>
          <p:nvPr>
            <p:ph type="sldNum" sz="quarter" idx="5"/>
          </p:nvPr>
        </p:nvSpPr>
        <p:spPr/>
        <p:txBody>
          <a:bodyPr/>
          <a:lstStyle/>
          <a:p>
            <a:fld id="{CDCB496D-09CA-1C4B-A6DB-5DB943861311}" type="slidenum">
              <a:rPr lang="en-US" smtClean="0"/>
              <a:t>10</a:t>
            </a:fld>
            <a:endParaRPr lang="en-US"/>
          </a:p>
        </p:txBody>
      </p:sp>
    </p:spTree>
    <p:extLst>
      <p:ext uri="{BB962C8B-B14F-4D97-AF65-F5344CB8AC3E}">
        <p14:creationId xmlns:p14="http://schemas.microsoft.com/office/powerpoint/2010/main" val="1317558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Briana</a:t>
            </a:r>
          </a:p>
          <a:p>
            <a:r>
              <a:rPr lang="en-US" dirty="0"/>
              <a:t>Additionally, this committee set a goal to offer transparency throughout the policy development process and to that aim, developed a webpage to share updates and document progress to date. You can access this webpage at </a:t>
            </a:r>
            <a:r>
              <a:rPr lang="en-US" dirty="0" err="1"/>
              <a:t>research.psu.edu</a:t>
            </a:r>
            <a:r>
              <a:rPr lang="en-US" dirty="0"/>
              <a:t>/research-data-management-policy</a:t>
            </a:r>
          </a:p>
        </p:txBody>
      </p:sp>
      <p:sp>
        <p:nvSpPr>
          <p:cNvPr id="4" name="Slide Number Placeholder 3"/>
          <p:cNvSpPr>
            <a:spLocks noGrp="1"/>
          </p:cNvSpPr>
          <p:nvPr>
            <p:ph type="sldNum" sz="quarter" idx="5"/>
          </p:nvPr>
        </p:nvSpPr>
        <p:spPr/>
        <p:txBody>
          <a:bodyPr/>
          <a:lstStyle/>
          <a:p>
            <a:fld id="{CDCB496D-09CA-1C4B-A6DB-5DB943861311}" type="slidenum">
              <a:rPr lang="en-US" smtClean="0"/>
              <a:t>11</a:t>
            </a:fld>
            <a:endParaRPr lang="en-US"/>
          </a:p>
        </p:txBody>
      </p:sp>
    </p:spTree>
    <p:extLst>
      <p:ext uri="{BB962C8B-B14F-4D97-AF65-F5344CB8AC3E}">
        <p14:creationId xmlns:p14="http://schemas.microsoft.com/office/powerpoint/2010/main" val="2255820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3/27/2024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3/27/2024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3/27/2024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research.psu.edu/research-data-management-policy" TargetMode="External"/><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outlook.office365.com/owa/calendar/PSURepubServices@PennStateOffice365.onmicrosoft.com/bookings/" TargetMode="External"/><Relationship Id="rId2" Type="http://schemas.openxmlformats.org/officeDocument/2006/relationships/hyperlink" Target="mailto:repub@psu.edu" TargetMode="External"/><Relationship Id="rId1" Type="http://schemas.openxmlformats.org/officeDocument/2006/relationships/slideLayout" Target="../slideLayouts/slideLayout2.xml"/><Relationship Id="rId5" Type="http://schemas.openxmlformats.org/officeDocument/2006/relationships/hyperlink" Target="http://copyright.psu.edu" TargetMode="External"/><Relationship Id="rId4" Type="http://schemas.openxmlformats.org/officeDocument/2006/relationships/hyperlink" Target="mailto:copyright@psu.edu"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image" Target="../media/image4.tiff"/><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datasharing.sparcopen.org/data" TargetMode="External"/><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grants.nih.gov/grants/guide/notice-files/NOT-OD-21-014.html" TargetMode="External"/><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Policies</a:t>
            </a:r>
          </a:p>
        </p:txBody>
      </p:sp>
      <p:sp>
        <p:nvSpPr>
          <p:cNvPr id="3" name="Subtitle 2"/>
          <p:cNvSpPr>
            <a:spLocks noGrp="1"/>
          </p:cNvSpPr>
          <p:nvPr>
            <p:ph type="subTitle" idx="1"/>
          </p:nvPr>
        </p:nvSpPr>
        <p:spPr/>
        <p:txBody>
          <a:bodyPr vert="horz" lIns="91440" tIns="45720" rIns="91440" bIns="45720" rtlCol="0" anchor="t">
            <a:normAutofit/>
          </a:bodyPr>
          <a:lstStyle/>
          <a:p>
            <a:r>
              <a:rPr lang="en-US" dirty="0"/>
              <a:t>Briana Wham and Ana Enriquez</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79FAF-7944-AA23-0103-9013CF05A9E6}"/>
              </a:ext>
            </a:extLst>
          </p:cNvPr>
          <p:cNvSpPr>
            <a:spLocks noGrp="1"/>
          </p:cNvSpPr>
          <p:nvPr>
            <p:ph type="title"/>
          </p:nvPr>
        </p:nvSpPr>
        <p:spPr>
          <a:xfrm>
            <a:off x="434065" y="1610112"/>
            <a:ext cx="3648078" cy="3387497"/>
          </a:xfrm>
        </p:spPr>
        <p:txBody>
          <a:bodyPr anchor="ctr">
            <a:normAutofit/>
          </a:bodyPr>
          <a:lstStyle/>
          <a:p>
            <a:r>
              <a:rPr lang="en-US" sz="4000" dirty="0">
                <a:latin typeface="Franklin Gothic Medium" panose="020B0603020102020204" pitchFamily="34" charset="0"/>
              </a:rPr>
              <a:t>Penn State Research Data Management Policy Purpose</a:t>
            </a:r>
          </a:p>
        </p:txBody>
      </p:sp>
      <p:sp>
        <p:nvSpPr>
          <p:cNvPr id="3" name="Content Placeholder 2">
            <a:extLst>
              <a:ext uri="{FF2B5EF4-FFF2-40B4-BE49-F238E27FC236}">
                <a16:creationId xmlns:a16="http://schemas.microsoft.com/office/drawing/2014/main" id="{D5969D85-2E21-6D64-38EB-DC087E169A32}"/>
              </a:ext>
            </a:extLst>
          </p:cNvPr>
          <p:cNvSpPr>
            <a:spLocks noGrp="1"/>
          </p:cNvSpPr>
          <p:nvPr>
            <p:ph idx="1"/>
          </p:nvPr>
        </p:nvSpPr>
        <p:spPr>
          <a:xfrm>
            <a:off x="4810259" y="649480"/>
            <a:ext cx="6555347" cy="5546047"/>
          </a:xfrm>
        </p:spPr>
        <p:txBody>
          <a:bodyPr anchor="ctr">
            <a:normAutofit/>
          </a:bodyPr>
          <a:lstStyle/>
          <a:p>
            <a:pPr marL="0" indent="0">
              <a:buNone/>
            </a:pPr>
            <a:r>
              <a:rPr lang="en-US" sz="2000" b="0" i="0" u="none" strike="noStrike" dirty="0">
                <a:effectLst/>
                <a:latin typeface="WordVisi_MSFontService"/>
              </a:rPr>
              <a:t>The intent of this policy is to clarify ownership of and responsibility for Research Data collected during the course of University Research, to define and encourage active data management practices, including Research Data storage and retention, and provide expectations for handling Research Data should a researcher leave the University.</a:t>
            </a:r>
            <a:r>
              <a:rPr lang="en-US" sz="2000" b="0" i="0" u="none" strike="noStrike" dirty="0">
                <a:effectLst/>
                <a:latin typeface="Calibri" panose="020F0502020204030204" pitchFamily="34" charset="0"/>
              </a:rPr>
              <a:t> </a:t>
            </a:r>
            <a:endParaRPr lang="en-US" sz="2000" dirty="0"/>
          </a:p>
        </p:txBody>
      </p:sp>
    </p:spTree>
    <p:extLst>
      <p:ext uri="{BB962C8B-B14F-4D97-AF65-F5344CB8AC3E}">
        <p14:creationId xmlns:p14="http://schemas.microsoft.com/office/powerpoint/2010/main" val="396602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F6A8824-9BB8-F98D-3408-C381342734A8}"/>
              </a:ext>
            </a:extLst>
          </p:cNvPr>
          <p:cNvSpPr/>
          <p:nvPr/>
        </p:nvSpPr>
        <p:spPr>
          <a:xfrm>
            <a:off x="0" y="534417"/>
            <a:ext cx="12192000" cy="11336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r>
              <a:rPr lang="en-US" sz="4400" b="1" dirty="0">
                <a:solidFill>
                  <a:schemeClr val="tx1"/>
                </a:solidFill>
                <a:cs typeface="Calibri"/>
              </a:rPr>
              <a:t>Penn State Research Data Management Policy Initiative Website </a:t>
            </a:r>
            <a:endParaRPr lang="en-US" dirty="0">
              <a:solidFill>
                <a:schemeClr val="tx1"/>
              </a:solidFill>
            </a:endParaRPr>
          </a:p>
        </p:txBody>
      </p:sp>
      <p:sp>
        <p:nvSpPr>
          <p:cNvPr id="6" name="TextBox 5">
            <a:extLst>
              <a:ext uri="{FF2B5EF4-FFF2-40B4-BE49-F238E27FC236}">
                <a16:creationId xmlns:a16="http://schemas.microsoft.com/office/drawing/2014/main" id="{E9596446-3F73-E623-8323-E89B766D8A96}"/>
              </a:ext>
            </a:extLst>
          </p:cNvPr>
          <p:cNvSpPr txBox="1"/>
          <p:nvPr/>
        </p:nvSpPr>
        <p:spPr>
          <a:xfrm>
            <a:off x="2484010" y="6488668"/>
            <a:ext cx="762658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u="sng" dirty="0">
                <a:solidFill>
                  <a:srgbClr val="0563C1"/>
                </a:solidFill>
                <a:hlinkClick r:id="rId3"/>
              </a:rPr>
              <a:t>https://www.research.psu.edu/research-data-management-policy</a:t>
            </a:r>
            <a:r>
              <a:rPr lang="en-US" dirty="0">
                <a:solidFill>
                  <a:srgbClr val="FFFFFF"/>
                </a:solidFill>
              </a:rPr>
              <a:t> </a:t>
            </a:r>
            <a:r>
              <a:rPr lang="en-US" dirty="0"/>
              <a:t>​</a:t>
            </a:r>
          </a:p>
        </p:txBody>
      </p:sp>
      <p:pic>
        <p:nvPicPr>
          <p:cNvPr id="2" name="Picture 1">
            <a:extLst>
              <a:ext uri="{FF2B5EF4-FFF2-40B4-BE49-F238E27FC236}">
                <a16:creationId xmlns:a16="http://schemas.microsoft.com/office/drawing/2014/main" id="{C617E31A-E166-EC98-10F1-B86405AC618B}"/>
              </a:ext>
            </a:extLst>
          </p:cNvPr>
          <p:cNvPicPr>
            <a:picLocks noChangeAspect="1"/>
          </p:cNvPicPr>
          <p:nvPr/>
        </p:nvPicPr>
        <p:blipFill>
          <a:blip r:embed="rId4"/>
          <a:stretch>
            <a:fillRect/>
          </a:stretch>
        </p:blipFill>
        <p:spPr>
          <a:xfrm>
            <a:off x="981891" y="1905289"/>
            <a:ext cx="10630820" cy="4418294"/>
          </a:xfrm>
          <a:prstGeom prst="rect">
            <a:avLst/>
          </a:prstGeom>
        </p:spPr>
      </p:pic>
    </p:spTree>
    <p:extLst>
      <p:ext uri="{BB962C8B-B14F-4D97-AF65-F5344CB8AC3E}">
        <p14:creationId xmlns:p14="http://schemas.microsoft.com/office/powerpoint/2010/main" val="2066153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BE334-29BE-C121-80B0-4F8CBF3292C6}"/>
              </a:ext>
            </a:extLst>
          </p:cNvPr>
          <p:cNvSpPr>
            <a:spLocks noGrp="1"/>
          </p:cNvSpPr>
          <p:nvPr>
            <p:ph type="title"/>
          </p:nvPr>
        </p:nvSpPr>
        <p:spPr/>
        <p:txBody>
          <a:bodyPr/>
          <a:lstStyle/>
          <a:p>
            <a:r>
              <a:rPr lang="en-US" dirty="0"/>
              <a:t>Copyright and Licensing</a:t>
            </a:r>
          </a:p>
        </p:txBody>
      </p:sp>
      <p:sp>
        <p:nvSpPr>
          <p:cNvPr id="3" name="Text Placeholder 2">
            <a:extLst>
              <a:ext uri="{FF2B5EF4-FFF2-40B4-BE49-F238E27FC236}">
                <a16:creationId xmlns:a16="http://schemas.microsoft.com/office/drawing/2014/main" id="{4EE2373C-5450-CA0B-2971-03BD544FF8A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631790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29410-2559-2F09-7B80-63F95CB1FCA2}"/>
              </a:ext>
            </a:extLst>
          </p:cNvPr>
          <p:cNvSpPr>
            <a:spLocks noGrp="1"/>
          </p:cNvSpPr>
          <p:nvPr>
            <p:ph type="title"/>
          </p:nvPr>
        </p:nvSpPr>
        <p:spPr/>
        <p:txBody>
          <a:bodyPr/>
          <a:lstStyle/>
          <a:p>
            <a:r>
              <a:rPr lang="en-US" dirty="0"/>
              <a:t>Is research data copyrightable? It depends...</a:t>
            </a:r>
          </a:p>
        </p:txBody>
      </p:sp>
      <p:sp>
        <p:nvSpPr>
          <p:cNvPr id="3" name="Content Placeholder 2">
            <a:extLst>
              <a:ext uri="{FF2B5EF4-FFF2-40B4-BE49-F238E27FC236}">
                <a16:creationId xmlns:a16="http://schemas.microsoft.com/office/drawing/2014/main" id="{E1A760CD-4422-D523-D942-6A9D5BDB5C7C}"/>
              </a:ext>
            </a:extLst>
          </p:cNvPr>
          <p:cNvSpPr>
            <a:spLocks noGrp="1"/>
          </p:cNvSpPr>
          <p:nvPr>
            <p:ph idx="1"/>
          </p:nvPr>
        </p:nvSpPr>
        <p:spPr/>
        <p:txBody>
          <a:bodyPr vert="horz" lIns="91440" tIns="45720" rIns="91440" bIns="45720" rtlCol="0" anchor="t">
            <a:normAutofit lnSpcReduction="10000"/>
          </a:bodyPr>
          <a:lstStyle/>
          <a:p>
            <a:r>
              <a:rPr lang="en-US" dirty="0"/>
              <a:t>Copyright does not cover:</a:t>
            </a:r>
          </a:p>
          <a:p>
            <a:pPr lvl="1">
              <a:buFont typeface="Courier New" panose="020B0604020202020204" pitchFamily="34" charset="0"/>
              <a:buChar char="o"/>
            </a:pPr>
            <a:r>
              <a:rPr lang="en-US" dirty="0"/>
              <a:t>"any </a:t>
            </a:r>
            <a:r>
              <a:rPr lang="en-US" dirty="0">
                <a:ea typeface="+mn-lt"/>
                <a:cs typeface="+mn-lt"/>
              </a:rPr>
              <a:t>idea, procedure, process, system, method of operation, concept, principle, or discovery"</a:t>
            </a:r>
          </a:p>
          <a:p>
            <a:pPr lvl="1">
              <a:buFont typeface="Courier New" panose="020B0604020202020204" pitchFamily="34" charset="0"/>
              <a:buChar char="o"/>
            </a:pPr>
            <a:r>
              <a:rPr lang="en-US" dirty="0"/>
              <a:t>Works of the U.S. federal government</a:t>
            </a:r>
          </a:p>
          <a:p>
            <a:pPr lvl="1">
              <a:buFont typeface="Courier New" panose="020B0604020202020204" pitchFamily="34" charset="0"/>
              <a:buChar char="o"/>
            </a:pPr>
            <a:r>
              <a:rPr lang="en-US" dirty="0"/>
              <a:t>Materials with expired copyrights (anything published before 1929, some things published 1929-1989)</a:t>
            </a:r>
          </a:p>
          <a:p>
            <a:r>
              <a:rPr lang="en-US" dirty="0"/>
              <a:t>Copyright can cover:</a:t>
            </a:r>
          </a:p>
          <a:p>
            <a:pPr lvl="1">
              <a:buFont typeface="Courier New" panose="020B0604020202020204" pitchFamily="34" charset="0"/>
              <a:buChar char="o"/>
            </a:pPr>
            <a:r>
              <a:rPr lang="en-US" dirty="0"/>
              <a:t>Creative expressions of facts</a:t>
            </a:r>
          </a:p>
          <a:p>
            <a:pPr lvl="1">
              <a:buFont typeface="Courier New" panose="020B0604020202020204" pitchFamily="34" charset="0"/>
              <a:buChar char="o"/>
            </a:pPr>
            <a:r>
              <a:rPr lang="en-US" dirty="0"/>
              <a:t>Creative selections or arrangements of uncopyrightable elements</a:t>
            </a:r>
          </a:p>
          <a:p>
            <a:pPr lvl="1">
              <a:buFont typeface="Courier New" panose="020B0604020202020204" pitchFamily="34" charset="0"/>
              <a:buChar char="o"/>
            </a:pPr>
            <a:r>
              <a:rPr lang="en-US" dirty="0"/>
              <a:t>Photographs, video, transcripts, interviews, software/code</a:t>
            </a:r>
          </a:p>
          <a:p>
            <a:pPr lvl="1">
              <a:buFont typeface="Courier New" panose="020B0604020202020204" pitchFamily="34" charset="0"/>
              <a:buChar char="o"/>
            </a:pPr>
            <a:r>
              <a:rPr lang="en-US" dirty="0"/>
              <a:t>And more...</a:t>
            </a:r>
          </a:p>
          <a:p>
            <a:pPr lvl="1">
              <a:buFont typeface="Courier New" panose="020B0604020202020204" pitchFamily="34" charset="0"/>
              <a:buChar char="o"/>
            </a:pPr>
            <a:endParaRPr lang="en-US" dirty="0"/>
          </a:p>
        </p:txBody>
      </p:sp>
    </p:spTree>
    <p:extLst>
      <p:ext uri="{BB962C8B-B14F-4D97-AF65-F5344CB8AC3E}">
        <p14:creationId xmlns:p14="http://schemas.microsoft.com/office/powerpoint/2010/main" val="374230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F428A-75EC-2B44-7681-5BE76B65C1C1}"/>
              </a:ext>
            </a:extLst>
          </p:cNvPr>
          <p:cNvSpPr>
            <a:spLocks noGrp="1"/>
          </p:cNvSpPr>
          <p:nvPr>
            <p:ph type="title"/>
          </p:nvPr>
        </p:nvSpPr>
        <p:spPr/>
        <p:txBody>
          <a:bodyPr/>
          <a:lstStyle/>
          <a:p>
            <a:r>
              <a:rPr lang="en-US" dirty="0"/>
              <a:t>If there's a copyright, who owns it?</a:t>
            </a:r>
            <a:endParaRPr lang="en-US"/>
          </a:p>
        </p:txBody>
      </p:sp>
      <p:sp>
        <p:nvSpPr>
          <p:cNvPr id="3" name="Content Placeholder 2">
            <a:extLst>
              <a:ext uri="{FF2B5EF4-FFF2-40B4-BE49-F238E27FC236}">
                <a16:creationId xmlns:a16="http://schemas.microsoft.com/office/drawing/2014/main" id="{8FD422DE-EBDB-D2B6-592E-638D94A162AE}"/>
              </a:ext>
            </a:extLst>
          </p:cNvPr>
          <p:cNvSpPr>
            <a:spLocks noGrp="1"/>
          </p:cNvSpPr>
          <p:nvPr>
            <p:ph idx="1"/>
          </p:nvPr>
        </p:nvSpPr>
        <p:spPr/>
        <p:txBody>
          <a:bodyPr vert="horz" lIns="91440" tIns="45720" rIns="91440" bIns="45720" rtlCol="0" anchor="t">
            <a:normAutofit/>
          </a:bodyPr>
          <a:lstStyle/>
          <a:p>
            <a:r>
              <a:rPr lang="en-US" dirty="0">
                <a:latin typeface="Aptos"/>
                <a:cs typeface="Arial"/>
              </a:rPr>
              <a:t>Creator holds copyright unless the work was created within the scope of employment.</a:t>
            </a:r>
          </a:p>
          <a:p>
            <a:r>
              <a:rPr lang="en-US" dirty="0"/>
              <a:t>Copyright holder controls licensing decisions.</a:t>
            </a:r>
          </a:p>
        </p:txBody>
      </p:sp>
    </p:spTree>
    <p:extLst>
      <p:ext uri="{BB962C8B-B14F-4D97-AF65-F5344CB8AC3E}">
        <p14:creationId xmlns:p14="http://schemas.microsoft.com/office/powerpoint/2010/main" val="20170365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281FB-EAAB-CA5A-C5DA-11CFBACA01C8}"/>
              </a:ext>
            </a:extLst>
          </p:cNvPr>
          <p:cNvSpPr>
            <a:spLocks noGrp="1"/>
          </p:cNvSpPr>
          <p:nvPr>
            <p:ph type="title"/>
          </p:nvPr>
        </p:nvSpPr>
        <p:spPr/>
        <p:txBody>
          <a:bodyPr/>
          <a:lstStyle/>
          <a:p>
            <a:r>
              <a:rPr lang="en-US" dirty="0"/>
              <a:t>Penn State Policy IP01</a:t>
            </a:r>
          </a:p>
        </p:txBody>
      </p:sp>
      <p:sp>
        <p:nvSpPr>
          <p:cNvPr id="3" name="Content Placeholder 2">
            <a:extLst>
              <a:ext uri="{FF2B5EF4-FFF2-40B4-BE49-F238E27FC236}">
                <a16:creationId xmlns:a16="http://schemas.microsoft.com/office/drawing/2014/main" id="{A0EB4A69-066B-D0AA-8F80-7D9793B09F08}"/>
              </a:ext>
            </a:extLst>
          </p:cNvPr>
          <p:cNvSpPr>
            <a:spLocks noGrp="1"/>
          </p:cNvSpPr>
          <p:nvPr>
            <p:ph idx="1"/>
          </p:nvPr>
        </p:nvSpPr>
        <p:spPr/>
        <p:txBody>
          <a:bodyPr vert="horz" lIns="91440" tIns="45720" rIns="91440" bIns="45720" rtlCol="0" anchor="t">
            <a:normAutofit lnSpcReduction="10000"/>
          </a:bodyPr>
          <a:lstStyle/>
          <a:p>
            <a:r>
              <a:rPr lang="en-US" dirty="0"/>
              <a:t>Research IP</a:t>
            </a:r>
          </a:p>
          <a:p>
            <a:pPr lvl="1">
              <a:buFont typeface="Courier New" panose="020B0604020202020204" pitchFamily="34" charset="0"/>
              <a:buChar char="o"/>
            </a:pPr>
            <a:r>
              <a:rPr lang="en-US" dirty="0"/>
              <a:t>"</a:t>
            </a:r>
            <a:r>
              <a:rPr lang="en-US" dirty="0">
                <a:ea typeface="+mn-lt"/>
                <a:cs typeface="+mn-lt"/>
              </a:rPr>
              <a:t>discoveries, inventions and creations with potential commercial value that result from research activities"</a:t>
            </a:r>
          </a:p>
          <a:p>
            <a:pPr lvl="1">
              <a:buFont typeface="Courier New" panose="020B0604020202020204" pitchFamily="34" charset="0"/>
              <a:buChar char="o"/>
            </a:pPr>
            <a:r>
              <a:rPr lang="en-US" dirty="0">
                <a:ea typeface="+mn-lt"/>
                <a:cs typeface="+mn-lt"/>
              </a:rPr>
              <a:t>Must be disclosed to Office of Technology Management. University holds rights. Open licensing is possible, but you must work with OTM.</a:t>
            </a:r>
          </a:p>
          <a:p>
            <a:r>
              <a:rPr lang="en-US" dirty="0"/>
              <a:t>Scholarly IP</a:t>
            </a:r>
          </a:p>
          <a:p>
            <a:pPr lvl="1">
              <a:buFont typeface="Courier New" panose="020B0604020202020204" pitchFamily="34" charset="0"/>
              <a:buChar char="o"/>
            </a:pPr>
            <a:r>
              <a:rPr lang="en-US" dirty="0"/>
              <a:t>"</a:t>
            </a:r>
            <a:r>
              <a:rPr lang="en-US" dirty="0">
                <a:ea typeface="+mn-lt"/>
                <a:cs typeface="+mn-lt"/>
              </a:rPr>
              <a:t>materials resulting from scholarly, literary, and artistic work such as journal papers, books, ... including (but not restricted to) print materials, video recordings, audio recordings, and digital materials"</a:t>
            </a:r>
          </a:p>
          <a:p>
            <a:pPr lvl="1">
              <a:buFont typeface="Courier New,monospace" panose="020B0604020202020204" pitchFamily="34" charset="0"/>
              <a:buChar char="o"/>
            </a:pPr>
            <a:r>
              <a:rPr lang="en-US" dirty="0">
                <a:latin typeface="Aptos"/>
                <a:cs typeface="Arial"/>
              </a:rPr>
              <a:t>"Copyright ownership of such works generally rests with the creator(s) unless their creation is directed by the University, or is subject to a sponsor's agreement that provides for a different ownership."</a:t>
            </a:r>
          </a:p>
        </p:txBody>
      </p:sp>
    </p:spTree>
    <p:extLst>
      <p:ext uri="{BB962C8B-B14F-4D97-AF65-F5344CB8AC3E}">
        <p14:creationId xmlns:p14="http://schemas.microsoft.com/office/powerpoint/2010/main" val="10647821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01EDA-4422-8327-8CB9-FDC65E4FEEC5}"/>
              </a:ext>
            </a:extLst>
          </p:cNvPr>
          <p:cNvSpPr>
            <a:spLocks noGrp="1"/>
          </p:cNvSpPr>
          <p:nvPr>
            <p:ph type="title"/>
          </p:nvPr>
        </p:nvSpPr>
        <p:spPr/>
        <p:txBody>
          <a:bodyPr/>
          <a:lstStyle/>
          <a:p>
            <a:r>
              <a:rPr lang="en-US" dirty="0"/>
              <a:t>Fair use</a:t>
            </a:r>
          </a:p>
        </p:txBody>
      </p:sp>
      <p:sp>
        <p:nvSpPr>
          <p:cNvPr id="3" name="Content Placeholder 2">
            <a:extLst>
              <a:ext uri="{FF2B5EF4-FFF2-40B4-BE49-F238E27FC236}">
                <a16:creationId xmlns:a16="http://schemas.microsoft.com/office/drawing/2014/main" id="{B5FBF176-B028-34D2-B09F-BC05FC695646}"/>
              </a:ext>
            </a:extLst>
          </p:cNvPr>
          <p:cNvSpPr>
            <a:spLocks noGrp="1"/>
          </p:cNvSpPr>
          <p:nvPr>
            <p:ph idx="1"/>
          </p:nvPr>
        </p:nvSpPr>
        <p:spPr/>
        <p:txBody>
          <a:bodyPr vert="horz" lIns="91440" tIns="45720" rIns="91440" bIns="45720" rtlCol="0" anchor="t">
            <a:normAutofit/>
          </a:bodyPr>
          <a:lstStyle/>
          <a:p>
            <a:r>
              <a:rPr lang="en-US" dirty="0"/>
              <a:t>Fair use allows use of copyrighted material without permission from the copyright holder.</a:t>
            </a:r>
          </a:p>
          <a:p>
            <a:r>
              <a:rPr lang="en-US" dirty="0"/>
              <a:t>Scholarship and research uses are especially likely to be fair use.</a:t>
            </a:r>
          </a:p>
          <a:p>
            <a:pPr lvl="1">
              <a:buFont typeface="Courier New" panose="020B0604020202020204" pitchFamily="34" charset="0"/>
              <a:buChar char="o"/>
            </a:pPr>
            <a:r>
              <a:rPr lang="en-US" dirty="0"/>
              <a:t>E.g., text and data mining research</a:t>
            </a:r>
          </a:p>
          <a:p>
            <a:r>
              <a:rPr lang="en-US" dirty="0"/>
              <a:t>Caveats</a:t>
            </a:r>
          </a:p>
          <a:p>
            <a:pPr lvl="1">
              <a:buFont typeface="Courier New" panose="020B0604020202020204" pitchFamily="34" charset="0"/>
              <a:buChar char="o"/>
            </a:pPr>
            <a:r>
              <a:rPr lang="en-US" dirty="0"/>
              <a:t>Contracts/terms of use can override your fair use rights.</a:t>
            </a:r>
          </a:p>
          <a:p>
            <a:pPr lvl="1">
              <a:buFont typeface="Courier New" panose="020B0604020202020204" pitchFamily="34" charset="0"/>
              <a:buChar char="o"/>
            </a:pPr>
            <a:r>
              <a:rPr lang="en-US" dirty="0"/>
              <a:t>Fair use may not cover sharing the material/data publicly, even if it covers your research project.</a:t>
            </a:r>
          </a:p>
        </p:txBody>
      </p:sp>
    </p:spTree>
    <p:extLst>
      <p:ext uri="{BB962C8B-B14F-4D97-AF65-F5344CB8AC3E}">
        <p14:creationId xmlns:p14="http://schemas.microsoft.com/office/powerpoint/2010/main" val="29440068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FF590-C004-8704-129B-4DEA04573E1C}"/>
              </a:ext>
            </a:extLst>
          </p:cNvPr>
          <p:cNvSpPr>
            <a:spLocks noGrp="1"/>
          </p:cNvSpPr>
          <p:nvPr>
            <p:ph type="title"/>
          </p:nvPr>
        </p:nvSpPr>
        <p:spPr/>
        <p:txBody>
          <a:bodyPr/>
          <a:lstStyle/>
          <a:p>
            <a:r>
              <a:rPr lang="en-US" dirty="0"/>
              <a:t>Licenses to know</a:t>
            </a:r>
          </a:p>
        </p:txBody>
      </p:sp>
      <p:sp>
        <p:nvSpPr>
          <p:cNvPr id="3" name="Content Placeholder 2">
            <a:extLst>
              <a:ext uri="{FF2B5EF4-FFF2-40B4-BE49-F238E27FC236}">
                <a16:creationId xmlns:a16="http://schemas.microsoft.com/office/drawing/2014/main" id="{F0467D11-4D35-7A98-EC12-2167518A4D55}"/>
              </a:ext>
            </a:extLst>
          </p:cNvPr>
          <p:cNvSpPr>
            <a:spLocks noGrp="1"/>
          </p:cNvSpPr>
          <p:nvPr>
            <p:ph idx="1"/>
          </p:nvPr>
        </p:nvSpPr>
        <p:spPr/>
        <p:txBody>
          <a:bodyPr vert="horz" lIns="91440" tIns="45720" rIns="91440" bIns="45720" rtlCol="0" anchor="t">
            <a:normAutofit/>
          </a:bodyPr>
          <a:lstStyle/>
          <a:p>
            <a:r>
              <a:rPr lang="en-US" dirty="0"/>
              <a:t>Creative Commons Licenses</a:t>
            </a:r>
          </a:p>
          <a:p>
            <a:pPr lvl="1">
              <a:buFont typeface="Courier New" panose="020B0604020202020204" pitchFamily="34" charset="0"/>
              <a:buChar char="o"/>
            </a:pPr>
            <a:r>
              <a:rPr lang="en-US" dirty="0"/>
              <a:t>Suite of licenses with remixable elements: Attribution (BY), </a:t>
            </a:r>
            <a:r>
              <a:rPr lang="en-US" dirty="0" err="1"/>
              <a:t>NonCommercial</a:t>
            </a:r>
            <a:r>
              <a:rPr lang="en-US" dirty="0"/>
              <a:t> (NC), </a:t>
            </a:r>
            <a:r>
              <a:rPr lang="en-US" dirty="0" err="1"/>
              <a:t>ShareAlike</a:t>
            </a:r>
            <a:r>
              <a:rPr lang="en-US" dirty="0"/>
              <a:t> (SA), </a:t>
            </a:r>
            <a:r>
              <a:rPr lang="en-US" dirty="0" err="1"/>
              <a:t>NoDerivatives</a:t>
            </a:r>
            <a:r>
              <a:rPr lang="en-US" dirty="0"/>
              <a:t> (ND)</a:t>
            </a:r>
          </a:p>
          <a:p>
            <a:pPr lvl="1">
              <a:buFont typeface="Courier New" panose="020B0604020202020204" pitchFamily="34" charset="0"/>
              <a:buChar char="o"/>
            </a:pPr>
            <a:r>
              <a:rPr lang="en-US" dirty="0"/>
              <a:t>Designed for any type of copyrightable work other than software.</a:t>
            </a:r>
          </a:p>
          <a:p>
            <a:r>
              <a:rPr lang="en-US" dirty="0"/>
              <a:t>Creative Commons Public Domain Dedication (CC0)</a:t>
            </a:r>
          </a:p>
          <a:p>
            <a:pPr lvl="1" indent="-342900">
              <a:buFont typeface="Arial,Sans-Serif" panose="020B0604020202020204" pitchFamily="34" charset="0"/>
              <a:buChar char="○"/>
            </a:pPr>
            <a:r>
              <a:rPr lang="en-US" dirty="0"/>
              <a:t>(technically not a license)</a:t>
            </a:r>
          </a:p>
          <a:p>
            <a:r>
              <a:rPr lang="en-US" dirty="0"/>
              <a:t>Open Source Software Licenses</a:t>
            </a:r>
          </a:p>
          <a:p>
            <a:pPr marL="914400" lvl="1" indent="-342900">
              <a:lnSpc>
                <a:spcPct val="114999"/>
              </a:lnSpc>
              <a:spcBef>
                <a:spcPts val="0"/>
              </a:spcBef>
              <a:buFont typeface="Arial,Sans-Serif" panose="020B0604020202020204" pitchFamily="34" charset="0"/>
              <a:buChar char="○"/>
            </a:pPr>
            <a:r>
              <a:rPr lang="en" dirty="0"/>
              <a:t>Copyleft licenses include “share alike” restrictions: GPL, etc.</a:t>
            </a:r>
            <a:endParaRPr lang="en-US" dirty="0"/>
          </a:p>
          <a:p>
            <a:pPr marL="914400" lvl="1" indent="-342900">
              <a:lnSpc>
                <a:spcPct val="114999"/>
              </a:lnSpc>
              <a:spcBef>
                <a:spcPts val="0"/>
              </a:spcBef>
              <a:buFont typeface="Arial,Sans-Serif" panose="020B0604020202020204" pitchFamily="34" charset="0"/>
              <a:buChar char="○"/>
            </a:pPr>
            <a:r>
              <a:rPr lang="en" dirty="0"/>
              <a:t>Permissive licenses place few restrictions on use: BSD, MIT, etc.</a:t>
            </a:r>
            <a:endParaRPr lang="en-US" dirty="0"/>
          </a:p>
        </p:txBody>
      </p:sp>
    </p:spTree>
    <p:extLst>
      <p:ext uri="{BB962C8B-B14F-4D97-AF65-F5344CB8AC3E}">
        <p14:creationId xmlns:p14="http://schemas.microsoft.com/office/powerpoint/2010/main" val="3016735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9C6C0-ACB8-700D-B63F-48208B0A9790}"/>
              </a:ext>
            </a:extLst>
          </p:cNvPr>
          <p:cNvSpPr>
            <a:spLocks noGrp="1"/>
          </p:cNvSpPr>
          <p:nvPr>
            <p:ph type="title"/>
          </p:nvPr>
        </p:nvSpPr>
        <p:spPr/>
        <p:txBody>
          <a:bodyPr/>
          <a:lstStyle/>
          <a:p>
            <a:r>
              <a:rPr lang="en-US" dirty="0"/>
              <a:t>Contact Info</a:t>
            </a:r>
          </a:p>
        </p:txBody>
      </p:sp>
      <p:sp>
        <p:nvSpPr>
          <p:cNvPr id="3" name="Content Placeholder 2">
            <a:extLst>
              <a:ext uri="{FF2B5EF4-FFF2-40B4-BE49-F238E27FC236}">
                <a16:creationId xmlns:a16="http://schemas.microsoft.com/office/drawing/2014/main" id="{D9A3B8EE-B91D-9092-8B53-B43E91E0DD1D}"/>
              </a:ext>
            </a:extLst>
          </p:cNvPr>
          <p:cNvSpPr>
            <a:spLocks noGrp="1"/>
          </p:cNvSpPr>
          <p:nvPr>
            <p:ph idx="1"/>
          </p:nvPr>
        </p:nvSpPr>
        <p:spPr/>
        <p:txBody>
          <a:bodyPr vert="horz" lIns="91440" tIns="45720" rIns="91440" bIns="45720" rtlCol="0" anchor="t">
            <a:normAutofit/>
          </a:bodyPr>
          <a:lstStyle/>
          <a:p>
            <a:r>
              <a:rPr lang="en-US" dirty="0"/>
              <a:t>Research Informatics and Publishing Department</a:t>
            </a:r>
          </a:p>
          <a:p>
            <a:pPr lvl="1">
              <a:buFont typeface="Courier New" panose="020B0604020202020204" pitchFamily="34" charset="0"/>
              <a:buChar char="o"/>
            </a:pPr>
            <a:r>
              <a:rPr lang="en-US"/>
              <a:t>Email: </a:t>
            </a:r>
            <a:r>
              <a:rPr lang="en-US" dirty="0">
                <a:hlinkClick r:id="rId2"/>
              </a:rPr>
              <a:t>repub@psu.edu</a:t>
            </a:r>
            <a:endParaRPr lang="en-US" dirty="0"/>
          </a:p>
          <a:p>
            <a:pPr lvl="1">
              <a:buFont typeface="Courier New" panose="020B0604020202020204" pitchFamily="34" charset="0"/>
              <a:buChar char="o"/>
            </a:pPr>
            <a:r>
              <a:rPr lang="en-US" dirty="0">
                <a:ea typeface="+mn-lt"/>
                <a:cs typeface="+mn-lt"/>
                <a:hlinkClick r:id="rId3"/>
              </a:rPr>
              <a:t>https://outlook.office365.com/owa/calendar/PSURepubServices@PennStateOffice365.onmicrosoft.com/bookings/</a:t>
            </a:r>
            <a:r>
              <a:rPr lang="en-US" dirty="0">
                <a:ea typeface="+mn-lt"/>
                <a:cs typeface="+mn-lt"/>
              </a:rPr>
              <a:t> (book consultations here)</a:t>
            </a:r>
            <a:endParaRPr lang="en-US" dirty="0"/>
          </a:p>
          <a:p>
            <a:r>
              <a:rPr lang="en-US" dirty="0"/>
              <a:t>Office of Scholarly Communications and Copyright</a:t>
            </a:r>
          </a:p>
          <a:p>
            <a:pPr lvl="1" indent="-342900">
              <a:buFont typeface="Courier New" panose="020B0604020202020204" pitchFamily="34" charset="0"/>
              <a:buChar char="o"/>
            </a:pPr>
            <a:r>
              <a:rPr lang="en-US" dirty="0"/>
              <a:t>Email: </a:t>
            </a:r>
            <a:r>
              <a:rPr lang="en-US" dirty="0">
                <a:hlinkClick r:id="rId4"/>
              </a:rPr>
              <a:t>copyright@psu.edu</a:t>
            </a:r>
            <a:endParaRPr lang="en-US" dirty="0"/>
          </a:p>
          <a:p>
            <a:pPr lvl="1" indent="-342900">
              <a:buFont typeface="Courier New" panose="020B0604020202020204" pitchFamily="34" charset="0"/>
              <a:buChar char="o"/>
            </a:pPr>
            <a:r>
              <a:rPr lang="en-US" dirty="0"/>
              <a:t>Web: </a:t>
            </a:r>
            <a:r>
              <a:rPr lang="en-US" dirty="0">
                <a:hlinkClick r:id="rId5"/>
              </a:rPr>
              <a:t>copyright.psu.edu</a:t>
            </a:r>
            <a:r>
              <a:rPr lang="en-US" dirty="0"/>
              <a:t> (book appointments here)</a:t>
            </a:r>
          </a:p>
          <a:p>
            <a:endParaRPr lang="en-US" dirty="0"/>
          </a:p>
        </p:txBody>
      </p:sp>
    </p:spTree>
    <p:extLst>
      <p:ext uri="{BB962C8B-B14F-4D97-AF65-F5344CB8AC3E}">
        <p14:creationId xmlns:p14="http://schemas.microsoft.com/office/powerpoint/2010/main" val="1266169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CEA60B-FEC4-447D-AB08-BA0B69A13CFE}"/>
              </a:ext>
            </a:extLst>
          </p:cNvPr>
          <p:cNvSpPr>
            <a:spLocks noGrp="1"/>
          </p:cNvSpPr>
          <p:nvPr>
            <p:ph type="title"/>
          </p:nvPr>
        </p:nvSpPr>
        <p:spPr>
          <a:xfrm>
            <a:off x="473859" y="723578"/>
            <a:ext cx="4041326" cy="1645501"/>
          </a:xfrm>
        </p:spPr>
        <p:txBody>
          <a:bodyPr>
            <a:normAutofit/>
          </a:bodyPr>
          <a:lstStyle/>
          <a:p>
            <a:r>
              <a:rPr lang="en-US" b="1" dirty="0">
                <a:latin typeface="Franklin Gothic Demi" panose="020B0603020102020204" pitchFamily="34" charset="0"/>
              </a:rPr>
              <a:t>Open Research Data</a:t>
            </a:r>
          </a:p>
        </p:txBody>
      </p:sp>
      <p:sp>
        <p:nvSpPr>
          <p:cNvPr id="3" name="Content Placeholder 2">
            <a:extLst>
              <a:ext uri="{FF2B5EF4-FFF2-40B4-BE49-F238E27FC236}">
                <a16:creationId xmlns:a16="http://schemas.microsoft.com/office/drawing/2014/main" id="{DCB6D6E3-9A01-4A44-A1BC-45E3A444D4A7}"/>
              </a:ext>
            </a:extLst>
          </p:cNvPr>
          <p:cNvSpPr>
            <a:spLocks noGrp="1"/>
          </p:cNvSpPr>
          <p:nvPr>
            <p:ph idx="1"/>
          </p:nvPr>
        </p:nvSpPr>
        <p:spPr>
          <a:xfrm>
            <a:off x="804672" y="2548467"/>
            <a:ext cx="3832642" cy="3628495"/>
          </a:xfrm>
        </p:spPr>
        <p:txBody>
          <a:bodyPr vert="horz" lIns="91440" tIns="45720" rIns="91440" bIns="45720" rtlCol="0">
            <a:normAutofit/>
          </a:bodyPr>
          <a:lstStyle/>
          <a:p>
            <a:r>
              <a:rPr lang="en-US" sz="2400" dirty="0">
                <a:latin typeface="Franklin Gothic Book" panose="020B0503020102020204" pitchFamily="34" charset="0"/>
              </a:rPr>
              <a:t>New requirements from funders and publishers</a:t>
            </a:r>
          </a:p>
          <a:p>
            <a:r>
              <a:rPr lang="en-US" sz="2400" dirty="0">
                <a:latin typeface="Franklin Gothic Book" panose="020B0503020102020204" pitchFamily="34" charset="0"/>
              </a:rPr>
              <a:t>Data Management Plans</a:t>
            </a:r>
          </a:p>
          <a:p>
            <a:r>
              <a:rPr lang="en-US" sz="2400" dirty="0">
                <a:latin typeface="Franklin Gothic Book" panose="020B0503020102020204" pitchFamily="34" charset="0"/>
              </a:rPr>
              <a:t>Data Availability Statements</a:t>
            </a:r>
          </a:p>
          <a:p>
            <a:r>
              <a:rPr lang="en-US" sz="2400" dirty="0">
                <a:latin typeface="Franklin Gothic Book" panose="020B0503020102020204" pitchFamily="34" charset="0"/>
              </a:rPr>
              <a:t>“F.A.I.R.” Data Repositories</a:t>
            </a:r>
          </a:p>
          <a:p>
            <a:r>
              <a:rPr lang="en-US" sz="2400" dirty="0">
                <a:latin typeface="Franklin Gothic Book" panose="020B0503020102020204" pitchFamily="34" charset="0"/>
                <a:cs typeface="Calibri"/>
              </a:rPr>
              <a:t>Reproducibility</a:t>
            </a:r>
          </a:p>
        </p:txBody>
      </p:sp>
      <p:pic>
        <p:nvPicPr>
          <p:cNvPr id="6" name="Picture 5">
            <a:extLst>
              <a:ext uri="{FF2B5EF4-FFF2-40B4-BE49-F238E27FC236}">
                <a16:creationId xmlns:a16="http://schemas.microsoft.com/office/drawing/2014/main" id="{5A9C6C0F-1A0A-6842-949F-12455675022F}"/>
              </a:ext>
            </a:extLst>
          </p:cNvPr>
          <p:cNvPicPr>
            <a:picLocks noChangeAspect="1"/>
          </p:cNvPicPr>
          <p:nvPr/>
        </p:nvPicPr>
        <p:blipFill>
          <a:blip r:embed="rId2"/>
          <a:stretch>
            <a:fillRect/>
          </a:stretch>
        </p:blipFill>
        <p:spPr>
          <a:xfrm>
            <a:off x="5216621" y="474133"/>
            <a:ext cx="3361582" cy="3361582"/>
          </a:xfrm>
          <a:prstGeom prst="rect">
            <a:avLst/>
          </a:prstGeom>
        </p:spPr>
      </p:pic>
      <p:pic>
        <p:nvPicPr>
          <p:cNvPr id="5" name="Picture 4">
            <a:extLst>
              <a:ext uri="{FF2B5EF4-FFF2-40B4-BE49-F238E27FC236}">
                <a16:creationId xmlns:a16="http://schemas.microsoft.com/office/drawing/2014/main" id="{64CCA1C0-5E7B-6345-A917-3F8BEFD4D90F}"/>
              </a:ext>
            </a:extLst>
          </p:cNvPr>
          <p:cNvPicPr>
            <a:picLocks noChangeAspect="1"/>
          </p:cNvPicPr>
          <p:nvPr/>
        </p:nvPicPr>
        <p:blipFill>
          <a:blip r:embed="rId3"/>
          <a:stretch>
            <a:fillRect/>
          </a:stretch>
        </p:blipFill>
        <p:spPr>
          <a:xfrm>
            <a:off x="9279639" y="607655"/>
            <a:ext cx="2438503" cy="2450756"/>
          </a:xfrm>
          <a:prstGeom prst="rect">
            <a:avLst/>
          </a:prstGeom>
        </p:spPr>
      </p:pic>
      <p:pic>
        <p:nvPicPr>
          <p:cNvPr id="12" name="Picture 11">
            <a:extLst>
              <a:ext uri="{FF2B5EF4-FFF2-40B4-BE49-F238E27FC236}">
                <a16:creationId xmlns:a16="http://schemas.microsoft.com/office/drawing/2014/main" id="{E95E9A6A-3E04-4D24-9ACC-DA33B853EA35}"/>
              </a:ext>
            </a:extLst>
          </p:cNvPr>
          <p:cNvPicPr>
            <a:picLocks noChangeAspect="1"/>
          </p:cNvPicPr>
          <p:nvPr/>
        </p:nvPicPr>
        <p:blipFill>
          <a:blip r:embed="rId4"/>
          <a:stretch>
            <a:fillRect/>
          </a:stretch>
        </p:blipFill>
        <p:spPr>
          <a:xfrm>
            <a:off x="5522217" y="4318312"/>
            <a:ext cx="2750390" cy="2065554"/>
          </a:xfrm>
          <a:prstGeom prst="rect">
            <a:avLst/>
          </a:prstGeom>
        </p:spPr>
      </p:pic>
      <p:pic>
        <p:nvPicPr>
          <p:cNvPr id="7" name="Picture 6">
            <a:extLst>
              <a:ext uri="{FF2B5EF4-FFF2-40B4-BE49-F238E27FC236}">
                <a16:creationId xmlns:a16="http://schemas.microsoft.com/office/drawing/2014/main" id="{C1F5D410-E4C7-5D4E-9811-524B2CD88D2D}"/>
              </a:ext>
            </a:extLst>
          </p:cNvPr>
          <p:cNvPicPr>
            <a:picLocks noChangeAspect="1"/>
          </p:cNvPicPr>
          <p:nvPr/>
        </p:nvPicPr>
        <p:blipFill>
          <a:blip r:embed="rId5"/>
          <a:stretch>
            <a:fillRect/>
          </a:stretch>
        </p:blipFill>
        <p:spPr>
          <a:xfrm>
            <a:off x="9279639" y="3807829"/>
            <a:ext cx="2438503" cy="2438503"/>
          </a:xfrm>
          <a:prstGeom prst="rect">
            <a:avLst/>
          </a:prstGeom>
        </p:spPr>
      </p:pic>
    </p:spTree>
    <p:extLst>
      <p:ext uri="{BB962C8B-B14F-4D97-AF65-F5344CB8AC3E}">
        <p14:creationId xmlns:p14="http://schemas.microsoft.com/office/powerpoint/2010/main" val="2026806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E9991-0C55-094D-BF1C-DEC5516C1234}"/>
              </a:ext>
            </a:extLst>
          </p:cNvPr>
          <p:cNvSpPr>
            <a:spLocks noGrp="1"/>
          </p:cNvSpPr>
          <p:nvPr>
            <p:ph type="title"/>
          </p:nvPr>
        </p:nvSpPr>
        <p:spPr>
          <a:xfrm>
            <a:off x="648929" y="629266"/>
            <a:ext cx="3505495" cy="1622321"/>
          </a:xfrm>
        </p:spPr>
        <p:txBody>
          <a:bodyPr vert="horz" lIns="91440" tIns="45720" rIns="91440" bIns="45720" rtlCol="0" anchor="ctr">
            <a:normAutofit fontScale="90000"/>
          </a:bodyPr>
          <a:lstStyle/>
          <a:p>
            <a:r>
              <a:rPr lang="en-US" sz="3100" b="1" kern="1200" dirty="0">
                <a:latin typeface="Franklin Gothic Demi" panose="020B0603020102020204" pitchFamily="34" charset="0"/>
              </a:rPr>
              <a:t>Data Management &amp; Sharing Policies from Federal Funders</a:t>
            </a:r>
          </a:p>
        </p:txBody>
      </p:sp>
      <p:sp>
        <p:nvSpPr>
          <p:cNvPr id="3" name="Content Placeholder 2">
            <a:extLst>
              <a:ext uri="{FF2B5EF4-FFF2-40B4-BE49-F238E27FC236}">
                <a16:creationId xmlns:a16="http://schemas.microsoft.com/office/drawing/2014/main" id="{93DB7B0E-3B6F-C844-A63B-BF37D9F68128}"/>
              </a:ext>
            </a:extLst>
          </p:cNvPr>
          <p:cNvSpPr>
            <a:spLocks noGrp="1"/>
          </p:cNvSpPr>
          <p:nvPr>
            <p:ph sz="half" idx="1"/>
          </p:nvPr>
        </p:nvSpPr>
        <p:spPr>
          <a:xfrm>
            <a:off x="648930" y="2438400"/>
            <a:ext cx="4166909" cy="3785419"/>
          </a:xfrm>
        </p:spPr>
        <p:txBody>
          <a:bodyPr vert="horz" lIns="91440" tIns="45720" rIns="91440" bIns="45720" rtlCol="0">
            <a:noAutofit/>
          </a:bodyPr>
          <a:lstStyle/>
          <a:p>
            <a:r>
              <a:rPr lang="en-US" sz="2400" dirty="0">
                <a:latin typeface="Franklin Gothic Book" panose="020B0503020102020204" pitchFamily="34" charset="0"/>
              </a:rPr>
              <a:t>Policies differ slightly but generally require grantees to include a data management plan (DMP) and share final research data in a timely manner according to DMP.</a:t>
            </a:r>
          </a:p>
          <a:p>
            <a:r>
              <a:rPr lang="en-US" sz="2400" dirty="0">
                <a:latin typeface="Franklin Gothic Book" panose="020B0503020102020204" pitchFamily="34" charset="0"/>
              </a:rPr>
              <a:t>Browse Data Sharing Requirements by Federal Agency: </a:t>
            </a:r>
            <a:r>
              <a:rPr lang="en-US" sz="2400" dirty="0">
                <a:latin typeface="Franklin Gothic Book" panose="020B0503020102020204" pitchFamily="34" charset="0"/>
                <a:hlinkClick r:id="rId3">
                  <a:extLst>
                    <a:ext uri="{A12FA001-AC4F-418D-AE19-62706E023703}">
                      <ahyp:hlinkClr xmlns:ahyp="http://schemas.microsoft.com/office/drawing/2018/hyperlinkcolor" val="tx"/>
                    </a:ext>
                  </a:extLst>
                </a:hlinkClick>
              </a:rPr>
              <a:t>http://datasharing.sparcopen.org/data</a:t>
            </a:r>
            <a:endParaRPr lang="en-US" sz="2400" dirty="0">
              <a:latin typeface="Franklin Gothic Book" panose="020B0503020102020204" pitchFamily="34" charset="0"/>
            </a:endParaRPr>
          </a:p>
          <a:p>
            <a:endParaRPr lang="en-US" sz="2400" dirty="0">
              <a:latin typeface="Franklin Gothic Book" panose="020B0503020102020204" pitchFamily="34" charset="0"/>
            </a:endParaRPr>
          </a:p>
        </p:txBody>
      </p:sp>
      <p:pic>
        <p:nvPicPr>
          <p:cNvPr id="5" name="Picture 4">
            <a:extLst>
              <a:ext uri="{FF2B5EF4-FFF2-40B4-BE49-F238E27FC236}">
                <a16:creationId xmlns:a16="http://schemas.microsoft.com/office/drawing/2014/main" id="{8CB895CA-81A4-A541-9CE5-1D6B9C67B2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05862" y="1147556"/>
            <a:ext cx="6019331" cy="4559642"/>
          </a:xfrm>
          <a:prstGeom prst="rect">
            <a:avLst/>
          </a:prstGeom>
          <a:noFill/>
          <a:effectLst/>
        </p:spPr>
      </p:pic>
    </p:spTree>
    <p:extLst>
      <p:ext uri="{BB962C8B-B14F-4D97-AF65-F5344CB8AC3E}">
        <p14:creationId xmlns:p14="http://schemas.microsoft.com/office/powerpoint/2010/main" val="5127969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9230CDF-462A-0741-A7F7-90EAEC73F6D9}"/>
              </a:ext>
            </a:extLst>
          </p:cNvPr>
          <p:cNvSpPr/>
          <p:nvPr/>
        </p:nvSpPr>
        <p:spPr>
          <a:xfrm>
            <a:off x="838200" y="485667"/>
            <a:ext cx="10515600" cy="1428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578EC445-93F2-0E42-99B8-2F227A190529}"/>
              </a:ext>
            </a:extLst>
          </p:cNvPr>
          <p:cNvSpPr>
            <a:spLocks noGrp="1"/>
          </p:cNvSpPr>
          <p:nvPr>
            <p:ph type="title"/>
          </p:nvPr>
        </p:nvSpPr>
        <p:spPr>
          <a:xfrm>
            <a:off x="838200" y="318787"/>
            <a:ext cx="10515600" cy="1325563"/>
          </a:xfrm>
        </p:spPr>
        <p:txBody>
          <a:bodyPr>
            <a:normAutofit/>
          </a:bodyPr>
          <a:lstStyle/>
          <a:p>
            <a:pPr algn="ctr"/>
            <a:r>
              <a:rPr lang="en-US" sz="4600" b="1" dirty="0">
                <a:latin typeface="Franklin Gothic Demi" panose="020B0603020102020204" pitchFamily="34" charset="0"/>
                <a:cs typeface="Calibri Light"/>
              </a:rPr>
              <a:t>Highlights of 2022 Nelson Memo</a:t>
            </a:r>
            <a:endParaRPr lang="en-US" sz="4600" b="1" dirty="0">
              <a:latin typeface="Franklin Gothic Demi" panose="020B0603020102020204" pitchFamily="34" charset="0"/>
            </a:endParaRPr>
          </a:p>
        </p:txBody>
      </p:sp>
      <p:sp>
        <p:nvSpPr>
          <p:cNvPr id="5" name="TextBox 4">
            <a:extLst>
              <a:ext uri="{FF2B5EF4-FFF2-40B4-BE49-F238E27FC236}">
                <a16:creationId xmlns:a16="http://schemas.microsoft.com/office/drawing/2014/main" id="{6F0433D6-4AF9-7310-F9DD-A0FFFB177E99}"/>
              </a:ext>
            </a:extLst>
          </p:cNvPr>
          <p:cNvSpPr txBox="1"/>
          <p:nvPr/>
        </p:nvSpPr>
        <p:spPr>
          <a:xfrm>
            <a:off x="244928" y="3429000"/>
            <a:ext cx="11702143"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Franklin Gothic Book" panose="020B0503020102020204" pitchFamily="34" charset="0"/>
              </a:rPr>
              <a:t>Applies to all federal agencies with research and development expenditures</a:t>
            </a:r>
          </a:p>
          <a:p>
            <a:pPr marL="285750" indent="-285750">
              <a:buFont typeface="Arial" panose="020B0604020202020204" pitchFamily="34" charset="0"/>
              <a:buChar char="•"/>
            </a:pPr>
            <a:r>
              <a:rPr lang="en-US" sz="2400" dirty="0">
                <a:latin typeface="Franklin Gothic Book" panose="020B0503020102020204" pitchFamily="34" charset="0"/>
              </a:rPr>
              <a:t>Directs agencies to make taxpayer-funded research publications available immediately, at no cost to the public, thus eliminating 12-month embargo</a:t>
            </a:r>
          </a:p>
          <a:p>
            <a:pPr marL="285750" indent="-285750">
              <a:buFont typeface="Arial" panose="020B0604020202020204" pitchFamily="34" charset="0"/>
              <a:buChar char="•"/>
            </a:pPr>
            <a:r>
              <a:rPr lang="en-US" sz="2400" dirty="0">
                <a:latin typeface="Franklin Gothic Book" panose="020B0503020102020204" pitchFamily="34" charset="0"/>
              </a:rPr>
              <a:t>Directs agencies to make the underlying data for that research available at no cost to the public at the time of publication</a:t>
            </a:r>
          </a:p>
          <a:p>
            <a:pPr marL="285750" indent="-285750">
              <a:buFont typeface="Arial" panose="020B0604020202020204" pitchFamily="34" charset="0"/>
              <a:buChar char="•"/>
            </a:pPr>
            <a:r>
              <a:rPr lang="en-US" sz="2400" dirty="0">
                <a:latin typeface="Franklin Gothic Book" panose="020B0503020102020204" pitchFamily="34" charset="0"/>
              </a:rPr>
              <a:t>Directs agencies to reduce inequities in publication of and access to federally-funded publications and data</a:t>
            </a:r>
          </a:p>
          <a:p>
            <a:pPr marL="285750" indent="-285750">
              <a:buFont typeface="Arial" panose="020B0604020202020204" pitchFamily="34" charset="0"/>
              <a:buChar char="•"/>
            </a:pPr>
            <a:r>
              <a:rPr lang="en-US" sz="2400" dirty="0">
                <a:latin typeface="Franklin Gothic Book" panose="020B0503020102020204" pitchFamily="34" charset="0"/>
              </a:rPr>
              <a:t>Directs agencies to improve scientific research integrity, including by using DOIs and releasing metadata</a:t>
            </a:r>
          </a:p>
          <a:p>
            <a:pPr marL="285750" indent="-285750">
              <a:buFont typeface="Arial" panose="020B0604020202020204" pitchFamily="34" charset="0"/>
              <a:buChar char="•"/>
            </a:pPr>
            <a:endParaRPr lang="en-US" sz="2400" dirty="0">
              <a:latin typeface="Franklin Gothic Book" panose="020B0503020102020204" pitchFamily="34" charset="0"/>
            </a:endParaRPr>
          </a:p>
          <a:p>
            <a:pPr marL="285750" indent="-285750">
              <a:buFont typeface="Arial" panose="020B0604020202020204" pitchFamily="34" charset="0"/>
              <a:buChar char="•"/>
            </a:pPr>
            <a:endParaRPr lang="en-US" sz="2400" dirty="0">
              <a:latin typeface="Franklin Gothic Book" panose="020B0503020102020204" pitchFamily="34" charset="0"/>
            </a:endParaRPr>
          </a:p>
          <a:p>
            <a:endParaRPr lang="en-US" sz="2400" dirty="0">
              <a:latin typeface="Franklin Gothic Book" panose="020B0503020102020204" pitchFamily="34" charset="0"/>
            </a:endParaRPr>
          </a:p>
        </p:txBody>
      </p:sp>
      <p:graphicFrame>
        <p:nvGraphicFramePr>
          <p:cNvPr id="11" name="Diagram 7">
            <a:extLst>
              <a:ext uri="{FF2B5EF4-FFF2-40B4-BE49-F238E27FC236}">
                <a16:creationId xmlns:a16="http://schemas.microsoft.com/office/drawing/2014/main" id="{506C3497-5B9D-AE81-636A-F03D018ABC01}"/>
              </a:ext>
            </a:extLst>
          </p:cNvPr>
          <p:cNvGraphicFramePr/>
          <p:nvPr>
            <p:extLst>
              <p:ext uri="{D42A27DB-BD31-4B8C-83A1-F6EECF244321}">
                <p14:modId xmlns:p14="http://schemas.microsoft.com/office/powerpoint/2010/main" val="183043189"/>
              </p:ext>
            </p:extLst>
          </p:nvPr>
        </p:nvGraphicFramePr>
        <p:xfrm>
          <a:off x="4452" y="1644350"/>
          <a:ext cx="11942619" cy="15759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02953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5916B91C-0F40-AC4B-8088-138207939BC1}"/>
              </a:ext>
            </a:extLst>
          </p:cNvPr>
          <p:cNvSpPr/>
          <p:nvPr/>
        </p:nvSpPr>
        <p:spPr>
          <a:xfrm>
            <a:off x="838200" y="485667"/>
            <a:ext cx="10515600" cy="142806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92E19A-DB5F-2542-AED8-3F8A04526638}"/>
              </a:ext>
            </a:extLst>
          </p:cNvPr>
          <p:cNvSpPr>
            <a:spLocks noGrp="1"/>
          </p:cNvSpPr>
          <p:nvPr>
            <p:ph type="title"/>
          </p:nvPr>
        </p:nvSpPr>
        <p:spPr>
          <a:xfrm>
            <a:off x="838200" y="588168"/>
            <a:ext cx="10515600" cy="1325563"/>
          </a:xfrm>
        </p:spPr>
        <p:txBody>
          <a:bodyPr>
            <a:normAutofit/>
          </a:bodyPr>
          <a:lstStyle/>
          <a:p>
            <a:pPr algn="ctr"/>
            <a:r>
              <a:rPr lang="en-US" sz="4600" b="1" dirty="0">
                <a:latin typeface="Franklin Gothic Demi" panose="020B0603020102020204" pitchFamily="34" charset="0"/>
              </a:rPr>
              <a:t>NIH Data Management &amp; Sharing Policy</a:t>
            </a:r>
          </a:p>
        </p:txBody>
      </p:sp>
      <p:sp>
        <p:nvSpPr>
          <p:cNvPr id="3" name="Content Placeholder 2">
            <a:extLst>
              <a:ext uri="{FF2B5EF4-FFF2-40B4-BE49-F238E27FC236}">
                <a16:creationId xmlns:a16="http://schemas.microsoft.com/office/drawing/2014/main" id="{203A5F83-3BD2-584C-B080-5FB58633ECD9}"/>
              </a:ext>
            </a:extLst>
          </p:cNvPr>
          <p:cNvSpPr>
            <a:spLocks noGrp="1"/>
          </p:cNvSpPr>
          <p:nvPr>
            <p:ph idx="1"/>
          </p:nvPr>
        </p:nvSpPr>
        <p:spPr>
          <a:xfrm>
            <a:off x="838200" y="2237189"/>
            <a:ext cx="10515600" cy="3785394"/>
          </a:xfrm>
        </p:spPr>
        <p:txBody>
          <a:bodyPr anchor="ctr">
            <a:noAutofit/>
          </a:bodyPr>
          <a:lstStyle/>
          <a:p>
            <a:r>
              <a:rPr lang="en-US" sz="2200" dirty="0">
                <a:latin typeface="Franklin Gothic Book" panose="020B0503020102020204" pitchFamily="34" charset="0"/>
              </a:rPr>
              <a:t>Effective January 25, 2023</a:t>
            </a:r>
          </a:p>
          <a:p>
            <a:r>
              <a:rPr lang="en-US" sz="2200" dirty="0">
                <a:latin typeface="Franklin Gothic Book" panose="020B0503020102020204" pitchFamily="34" charset="0"/>
              </a:rPr>
              <a:t>Requires the submission of a Data Management and Sharing Plan (DMSP) for all NIH-funded research which generates scientific data</a:t>
            </a:r>
          </a:p>
          <a:p>
            <a:r>
              <a:rPr lang="en-US" sz="2200" dirty="0">
                <a:latin typeface="Franklin Gothic Book" panose="020B0503020102020204" pitchFamily="34" charset="0"/>
              </a:rPr>
              <a:t>The approved DMSP becomes a term and condition of award and non-compliance could impact award terms and conditions as well as future funding decisions</a:t>
            </a:r>
          </a:p>
          <a:p>
            <a:r>
              <a:rPr lang="en-US" sz="2200" dirty="0">
                <a:latin typeface="Franklin Gothic Book" panose="020B0503020102020204" pitchFamily="34" charset="0"/>
              </a:rPr>
              <a:t>Expects researchers to maximize appropriate data sharing in established data repositories</a:t>
            </a:r>
          </a:p>
          <a:p>
            <a:pPr lvl="1"/>
            <a:r>
              <a:rPr lang="en-US" sz="2200" dirty="0">
                <a:latin typeface="Franklin Gothic Book" panose="020B0503020102020204" pitchFamily="34" charset="0"/>
              </a:rPr>
              <a:t>Sharing should occur no later than publication or end of award</a:t>
            </a:r>
          </a:p>
          <a:p>
            <a:pPr lvl="1"/>
            <a:r>
              <a:rPr lang="en-US" sz="2200" dirty="0">
                <a:latin typeface="Franklin Gothic Book" panose="020B0503020102020204" pitchFamily="34" charset="0"/>
              </a:rPr>
              <a:t>Plans may justify exceptions (i.e., ethical, legal, privacy, technical factors)</a:t>
            </a:r>
          </a:p>
          <a:p>
            <a:r>
              <a:rPr lang="en-US" sz="2200" dirty="0">
                <a:latin typeface="Franklin Gothic Book" panose="020B0503020102020204" pitchFamily="34" charset="0"/>
              </a:rPr>
              <a:t>Allows researchers to request funding for personnel costs or other fees related to data management and sharing activities, but the money must be spent during the grant’s award period</a:t>
            </a:r>
          </a:p>
        </p:txBody>
      </p:sp>
    </p:spTree>
    <p:extLst>
      <p:ext uri="{BB962C8B-B14F-4D97-AF65-F5344CB8AC3E}">
        <p14:creationId xmlns:p14="http://schemas.microsoft.com/office/powerpoint/2010/main" val="3457719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5A19893-3C54-0F44-8AE5-669A21FAC7CC}"/>
              </a:ext>
            </a:extLst>
          </p:cNvPr>
          <p:cNvSpPr/>
          <p:nvPr/>
        </p:nvSpPr>
        <p:spPr>
          <a:xfrm>
            <a:off x="-1" y="0"/>
            <a:ext cx="4688731"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1">
            <a:extLst>
              <a:ext uri="{FF2B5EF4-FFF2-40B4-BE49-F238E27FC236}">
                <a16:creationId xmlns:a16="http://schemas.microsoft.com/office/drawing/2014/main" id="{373A734B-3CCB-824A-ACE2-37DD9CD96CB8}"/>
              </a:ext>
            </a:extLst>
          </p:cNvPr>
          <p:cNvSpPr txBox="1">
            <a:spLocks/>
          </p:cNvSpPr>
          <p:nvPr/>
        </p:nvSpPr>
        <p:spPr>
          <a:xfrm>
            <a:off x="126121" y="1653579"/>
            <a:ext cx="4562609" cy="2083198"/>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100" b="1" dirty="0">
                <a:latin typeface="Franklin Gothic Heavy" panose="020B0603020102020204" pitchFamily="34" charset="0"/>
              </a:rPr>
              <a:t>What is a Data Management &amp; Sharing Plan?</a:t>
            </a:r>
          </a:p>
        </p:txBody>
      </p:sp>
      <p:sp>
        <p:nvSpPr>
          <p:cNvPr id="6" name="TextBox 5">
            <a:extLst>
              <a:ext uri="{FF2B5EF4-FFF2-40B4-BE49-F238E27FC236}">
                <a16:creationId xmlns:a16="http://schemas.microsoft.com/office/drawing/2014/main" id="{EA66A2B6-ABD0-2B42-96B2-1F384EF57BB4}"/>
              </a:ext>
            </a:extLst>
          </p:cNvPr>
          <p:cNvSpPr txBox="1"/>
          <p:nvPr/>
        </p:nvSpPr>
        <p:spPr>
          <a:xfrm>
            <a:off x="4999273" y="1641644"/>
            <a:ext cx="6727157" cy="4154984"/>
          </a:xfrm>
          <a:prstGeom prst="rect">
            <a:avLst/>
          </a:prstGeom>
          <a:noFill/>
        </p:spPr>
        <p:txBody>
          <a:bodyPr wrap="square" rtlCol="0">
            <a:spAutoFit/>
          </a:bodyPr>
          <a:lstStyle/>
          <a:p>
            <a:pPr>
              <a:buClr>
                <a:schemeClr val="tx1"/>
              </a:buClr>
            </a:pPr>
            <a:r>
              <a:rPr lang="en-US" sz="2800" dirty="0">
                <a:latin typeface="Franklin Gothic Book" panose="020B0503020102020204" pitchFamily="34" charset="0"/>
              </a:rPr>
              <a:t>A 2 page document describing:</a:t>
            </a:r>
          </a:p>
          <a:p>
            <a:pPr>
              <a:buClr>
                <a:schemeClr val="tx1"/>
              </a:buClr>
            </a:pPr>
            <a:endParaRPr lang="en-US" sz="2800" dirty="0">
              <a:latin typeface="Franklin Gothic Book" panose="020B0503020102020204" pitchFamily="34" charset="0"/>
            </a:endParaRPr>
          </a:p>
          <a:p>
            <a:pPr marL="457200" indent="-457200">
              <a:buClr>
                <a:schemeClr val="tx1"/>
              </a:buClr>
              <a:buFont typeface="Arial" panose="020B0604020202020204" pitchFamily="34" charset="0"/>
              <a:buChar char="•"/>
            </a:pPr>
            <a:r>
              <a:rPr lang="en-US" sz="2800" dirty="0">
                <a:latin typeface="Franklin Gothic Book" panose="020B0503020102020204" pitchFamily="34" charset="0"/>
              </a:rPr>
              <a:t>How the scientific data that is generated or acquired as part of the research project and accompanying metadata will be organized, stored, documented, shared, preserved, and archived.</a:t>
            </a:r>
          </a:p>
          <a:p>
            <a:pPr marL="457200" indent="-457200">
              <a:buClr>
                <a:schemeClr val="tx1"/>
              </a:buClr>
              <a:buFont typeface="Arial" panose="020B0604020202020204" pitchFamily="34" charset="0"/>
              <a:buChar char="•"/>
            </a:pPr>
            <a:endParaRPr lang="en-US" sz="1200" dirty="0">
              <a:latin typeface="Franklin Gothic Book" panose="020B0503020102020204" pitchFamily="34" charset="0"/>
            </a:endParaRPr>
          </a:p>
          <a:p>
            <a:pPr marL="457200" indent="-457200">
              <a:buClr>
                <a:schemeClr val="tx1"/>
              </a:buClr>
              <a:buFont typeface="Arial" panose="020B0604020202020204" pitchFamily="34" charset="0"/>
              <a:buChar char="•"/>
            </a:pPr>
            <a:r>
              <a:rPr lang="en-US" sz="2800" dirty="0">
                <a:latin typeface="Franklin Gothic Book" panose="020B0503020102020204" pitchFamily="34" charset="0"/>
              </a:rPr>
              <a:t>Identifies any potential restrictions or limitations to sharing.</a:t>
            </a:r>
          </a:p>
        </p:txBody>
      </p:sp>
    </p:spTree>
    <p:extLst>
      <p:ext uri="{BB962C8B-B14F-4D97-AF65-F5344CB8AC3E}">
        <p14:creationId xmlns:p14="http://schemas.microsoft.com/office/powerpoint/2010/main" val="502002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F2565F9A-0FDF-2840-8708-06A82E2961DC}"/>
              </a:ext>
            </a:extLst>
          </p:cNvPr>
          <p:cNvSpPr txBox="1">
            <a:spLocks/>
          </p:cNvSpPr>
          <p:nvPr/>
        </p:nvSpPr>
        <p:spPr>
          <a:xfrm>
            <a:off x="189514" y="880808"/>
            <a:ext cx="3076200" cy="478287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spcAft>
                <a:spcPts val="600"/>
              </a:spcAft>
            </a:pPr>
            <a:r>
              <a:rPr lang="en-US" b="1" kern="1200" dirty="0">
                <a:latin typeface="Franklin Gothic Heavy" panose="020B0603020102020204" pitchFamily="34" charset="0"/>
              </a:rPr>
              <a:t>Elements &amp; Format of a DMSP</a:t>
            </a:r>
          </a:p>
        </p:txBody>
      </p:sp>
      <p:sp>
        <p:nvSpPr>
          <p:cNvPr id="2" name="TextBox 1">
            <a:extLst>
              <a:ext uri="{FF2B5EF4-FFF2-40B4-BE49-F238E27FC236}">
                <a16:creationId xmlns:a16="http://schemas.microsoft.com/office/drawing/2014/main" id="{CE6C6F7D-A305-914C-AF0E-BAAFDAE85EBC}"/>
              </a:ext>
            </a:extLst>
          </p:cNvPr>
          <p:cNvSpPr txBox="1"/>
          <p:nvPr/>
        </p:nvSpPr>
        <p:spPr>
          <a:xfrm>
            <a:off x="189514" y="6149329"/>
            <a:ext cx="11863799" cy="707886"/>
          </a:xfrm>
          <a:prstGeom prst="rect">
            <a:avLst/>
          </a:prstGeom>
          <a:noFill/>
        </p:spPr>
        <p:txBody>
          <a:bodyPr wrap="square" rtlCol="0">
            <a:spAutoFit/>
          </a:bodyPr>
          <a:lstStyle/>
          <a:p>
            <a:pPr algn="just"/>
            <a:r>
              <a:rPr lang="en-US" sz="2000" i="1" dirty="0">
                <a:latin typeface="Helvetica" pitchFamily="2" charset="0"/>
              </a:rPr>
              <a:t>Plans should be 2 pages max and submitted as a PDF in the “Other Plan(s)” field of the PHs 398 form.</a:t>
            </a:r>
          </a:p>
          <a:p>
            <a:pPr algn="ctr"/>
            <a:r>
              <a:rPr lang="en-US" sz="2000" i="1" dirty="0">
                <a:latin typeface="Helvetica" pitchFamily="2" charset="0"/>
                <a:hlinkClick r:id="rId3">
                  <a:extLst>
                    <a:ext uri="{A12FA001-AC4F-418D-AE19-62706E023703}">
                      <ahyp:hlinkClr xmlns:ahyp="http://schemas.microsoft.com/office/drawing/2018/hyperlinkcolor" val="tx"/>
                    </a:ext>
                  </a:extLst>
                </a:hlinkClick>
              </a:rPr>
              <a:t>https://</a:t>
            </a:r>
            <a:r>
              <a:rPr lang="en-US" sz="2000" i="1" dirty="0" err="1">
                <a:latin typeface="Helvetica" pitchFamily="2" charset="0"/>
                <a:hlinkClick r:id="rId3">
                  <a:extLst>
                    <a:ext uri="{A12FA001-AC4F-418D-AE19-62706E023703}">
                      <ahyp:hlinkClr xmlns:ahyp="http://schemas.microsoft.com/office/drawing/2018/hyperlinkcolor" val="tx"/>
                    </a:ext>
                  </a:extLst>
                </a:hlinkClick>
              </a:rPr>
              <a:t>grants.nih.gov</a:t>
            </a:r>
            <a:r>
              <a:rPr lang="en-US" sz="2000" i="1" dirty="0">
                <a:latin typeface="Helvetica" pitchFamily="2" charset="0"/>
                <a:hlinkClick r:id="rId3">
                  <a:extLst>
                    <a:ext uri="{A12FA001-AC4F-418D-AE19-62706E023703}">
                      <ahyp:hlinkClr xmlns:ahyp="http://schemas.microsoft.com/office/drawing/2018/hyperlinkcolor" val="tx"/>
                    </a:ext>
                  </a:extLst>
                </a:hlinkClick>
              </a:rPr>
              <a:t>/grants/guide/notice-files/NOT-OD-21-014.html</a:t>
            </a:r>
            <a:endParaRPr lang="en-US" sz="2000" i="1" dirty="0">
              <a:latin typeface="Helvetica" pitchFamily="2" charset="0"/>
            </a:endParaRPr>
          </a:p>
        </p:txBody>
      </p:sp>
      <p:sp>
        <p:nvSpPr>
          <p:cNvPr id="4" name="TextBox 3">
            <a:extLst>
              <a:ext uri="{FF2B5EF4-FFF2-40B4-BE49-F238E27FC236}">
                <a16:creationId xmlns:a16="http://schemas.microsoft.com/office/drawing/2014/main" id="{9FD227B2-6E85-126F-348F-1FF3EA216543}"/>
              </a:ext>
            </a:extLst>
          </p:cNvPr>
          <p:cNvSpPr txBox="1"/>
          <p:nvPr/>
        </p:nvSpPr>
        <p:spPr>
          <a:xfrm>
            <a:off x="3683876" y="640754"/>
            <a:ext cx="8436605" cy="5262979"/>
          </a:xfrm>
          <a:prstGeom prst="rect">
            <a:avLst/>
          </a:prstGeom>
          <a:noFill/>
        </p:spPr>
        <p:txBody>
          <a:bodyPr wrap="none" rtlCol="0">
            <a:spAutoFit/>
          </a:bodyPr>
          <a:lstStyle/>
          <a:p>
            <a:pPr marL="285750" indent="-285750">
              <a:buFont typeface="Arial" panose="020B0604020202020204" pitchFamily="34" charset="0"/>
              <a:buChar char="•"/>
            </a:pPr>
            <a:r>
              <a:rPr lang="en-US" sz="2800" dirty="0">
                <a:latin typeface="Franklin Gothic Book" panose="020B0503020102020204" pitchFamily="34" charset="0"/>
              </a:rPr>
              <a:t>Data Types</a:t>
            </a:r>
          </a:p>
          <a:p>
            <a:endParaRPr lang="en-US" sz="2800" dirty="0">
              <a:latin typeface="Franklin Gothic Book" panose="020B0503020102020204" pitchFamily="34" charset="0"/>
            </a:endParaRPr>
          </a:p>
          <a:p>
            <a:pPr marL="285750" indent="-285750">
              <a:buFont typeface="Arial" panose="020B0604020202020204" pitchFamily="34" charset="0"/>
              <a:buChar char="•"/>
            </a:pPr>
            <a:r>
              <a:rPr lang="en-US" sz="2800" dirty="0">
                <a:latin typeface="Franklin Gothic Book" panose="020B0503020102020204" pitchFamily="34" charset="0"/>
              </a:rPr>
              <a:t>Related Tools, Software, and/or Code</a:t>
            </a:r>
          </a:p>
          <a:p>
            <a:endParaRPr lang="en-US" sz="2800" dirty="0">
              <a:latin typeface="Franklin Gothic Book" panose="020B0503020102020204" pitchFamily="34" charset="0"/>
            </a:endParaRPr>
          </a:p>
          <a:p>
            <a:pPr marL="285750" indent="-285750">
              <a:buFont typeface="Arial" panose="020B0604020202020204" pitchFamily="34" charset="0"/>
              <a:buChar char="•"/>
            </a:pPr>
            <a:r>
              <a:rPr lang="en-US" sz="2800" dirty="0">
                <a:latin typeface="Franklin Gothic Book" panose="020B0503020102020204" pitchFamily="34" charset="0"/>
              </a:rPr>
              <a:t>Standards for data/metadata</a:t>
            </a:r>
          </a:p>
          <a:p>
            <a:endParaRPr lang="en-US" sz="2800" dirty="0">
              <a:latin typeface="Franklin Gothic Book" panose="020B0503020102020204" pitchFamily="34" charset="0"/>
            </a:endParaRPr>
          </a:p>
          <a:p>
            <a:pPr marL="285750" indent="-285750">
              <a:buFont typeface="Arial" panose="020B0604020202020204" pitchFamily="34" charset="0"/>
              <a:buChar char="•"/>
            </a:pPr>
            <a:r>
              <a:rPr lang="en-US" sz="2800" dirty="0">
                <a:latin typeface="Franklin Gothic Book" panose="020B0503020102020204" pitchFamily="34" charset="0"/>
              </a:rPr>
              <a:t>Data Preservation, Access, and Associated Timelines</a:t>
            </a:r>
          </a:p>
          <a:p>
            <a:pPr marL="285750" indent="-285750">
              <a:buFont typeface="Arial" panose="020B0604020202020204" pitchFamily="34" charset="0"/>
              <a:buChar char="•"/>
            </a:pPr>
            <a:endParaRPr lang="en-US" sz="2800" dirty="0">
              <a:latin typeface="Franklin Gothic Book" panose="020B0503020102020204" pitchFamily="34" charset="0"/>
            </a:endParaRPr>
          </a:p>
          <a:p>
            <a:pPr marL="285750" indent="-285750">
              <a:buFont typeface="Arial" panose="020B0604020202020204" pitchFamily="34" charset="0"/>
              <a:buChar char="•"/>
            </a:pPr>
            <a:r>
              <a:rPr lang="en-US" sz="2800" dirty="0">
                <a:latin typeface="Franklin Gothic Book" panose="020B0503020102020204" pitchFamily="34" charset="0"/>
              </a:rPr>
              <a:t>Access, Distribution, or Reuse Considerations</a:t>
            </a:r>
          </a:p>
          <a:p>
            <a:pPr marL="285750" indent="-285750">
              <a:buFont typeface="Arial" panose="020B0604020202020204" pitchFamily="34" charset="0"/>
              <a:buChar char="•"/>
            </a:pPr>
            <a:endParaRPr lang="en-US" sz="2800" dirty="0">
              <a:latin typeface="Franklin Gothic Book" panose="020B0503020102020204" pitchFamily="34" charset="0"/>
            </a:endParaRPr>
          </a:p>
          <a:p>
            <a:pPr marL="285750" indent="-285750">
              <a:buFont typeface="Arial" panose="020B0604020202020204" pitchFamily="34" charset="0"/>
              <a:buChar char="•"/>
            </a:pPr>
            <a:r>
              <a:rPr lang="en-US" sz="2800" dirty="0">
                <a:latin typeface="Franklin Gothic Book" panose="020B0503020102020204" pitchFamily="34" charset="0"/>
              </a:rPr>
              <a:t>Oversight of Data Management and Sharing</a:t>
            </a:r>
          </a:p>
          <a:p>
            <a:pPr marL="285750" indent="-285750">
              <a:buFont typeface="Arial" panose="020B0604020202020204" pitchFamily="34" charset="0"/>
              <a:buChar char="•"/>
            </a:pPr>
            <a:endParaRPr lang="en-US" sz="2800" dirty="0">
              <a:latin typeface="Franklin Gothic Book" panose="020B0503020102020204" pitchFamily="34" charset="0"/>
            </a:endParaRPr>
          </a:p>
        </p:txBody>
      </p:sp>
    </p:spTree>
    <p:extLst>
      <p:ext uri="{BB962C8B-B14F-4D97-AF65-F5344CB8AC3E}">
        <p14:creationId xmlns:p14="http://schemas.microsoft.com/office/powerpoint/2010/main" val="41254125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Graphical user interface, text&#10;&#10;Description automatically generated">
            <a:extLst>
              <a:ext uri="{FF2B5EF4-FFF2-40B4-BE49-F238E27FC236}">
                <a16:creationId xmlns:a16="http://schemas.microsoft.com/office/drawing/2014/main" id="{70FBD385-AE24-E345-A3DC-35C644A49AB0}"/>
              </a:ext>
            </a:extLst>
          </p:cNvPr>
          <p:cNvPicPr>
            <a:picLocks noChangeAspect="1"/>
          </p:cNvPicPr>
          <p:nvPr/>
        </p:nvPicPr>
        <p:blipFill rotWithShape="1">
          <a:blip r:embed="rId3"/>
          <a:srcRect r="1" b="2303"/>
          <a:stretch/>
        </p:blipFill>
        <p:spPr>
          <a:xfrm>
            <a:off x="517870" y="662132"/>
            <a:ext cx="11156253" cy="5531495"/>
          </a:xfrm>
          <a:prstGeom prst="rect">
            <a:avLst/>
          </a:prstGeom>
        </p:spPr>
      </p:pic>
      <p:sp>
        <p:nvSpPr>
          <p:cNvPr id="3" name="TextBox 2">
            <a:extLst>
              <a:ext uri="{FF2B5EF4-FFF2-40B4-BE49-F238E27FC236}">
                <a16:creationId xmlns:a16="http://schemas.microsoft.com/office/drawing/2014/main" id="{44FC9E36-8223-C357-16A6-2347A01C098E}"/>
              </a:ext>
            </a:extLst>
          </p:cNvPr>
          <p:cNvSpPr txBox="1"/>
          <p:nvPr/>
        </p:nvSpPr>
        <p:spPr>
          <a:xfrm>
            <a:off x="4971425" y="6193627"/>
            <a:ext cx="2249142" cy="584775"/>
          </a:xfrm>
          <a:prstGeom prst="rect">
            <a:avLst/>
          </a:prstGeom>
          <a:noFill/>
        </p:spPr>
        <p:txBody>
          <a:bodyPr wrap="none" rtlCol="0">
            <a:spAutoFit/>
          </a:bodyPr>
          <a:lstStyle/>
          <a:p>
            <a:r>
              <a:rPr lang="en-US" sz="3200" dirty="0" err="1">
                <a:latin typeface="Franklin Gothic Book" panose="020B0503020102020204" pitchFamily="34" charset="0"/>
              </a:rPr>
              <a:t>dmptool.org</a:t>
            </a:r>
            <a:endParaRPr lang="en-US" sz="3200" dirty="0">
              <a:latin typeface="Franklin Gothic Book" panose="020B0503020102020204" pitchFamily="34" charset="0"/>
            </a:endParaRPr>
          </a:p>
        </p:txBody>
      </p:sp>
    </p:spTree>
    <p:extLst>
      <p:ext uri="{BB962C8B-B14F-4D97-AF65-F5344CB8AC3E}">
        <p14:creationId xmlns:p14="http://schemas.microsoft.com/office/powerpoint/2010/main" val="2087883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87;p18">
            <a:extLst>
              <a:ext uri="{FF2B5EF4-FFF2-40B4-BE49-F238E27FC236}">
                <a16:creationId xmlns:a16="http://schemas.microsoft.com/office/drawing/2014/main" id="{7C0EF6BE-822A-6F41-A4E7-E0A85D012B24}"/>
              </a:ext>
            </a:extLst>
          </p:cNvPr>
          <p:cNvSpPr txBox="1">
            <a:spLocks/>
          </p:cNvSpPr>
          <p:nvPr/>
        </p:nvSpPr>
        <p:spPr>
          <a:xfrm>
            <a:off x="474598" y="104018"/>
            <a:ext cx="10971010" cy="1144340"/>
          </a:xfrm>
          <a:prstGeom prst="rect">
            <a:avLst/>
          </a:prstGeom>
          <a:noFill/>
          <a:ln>
            <a:noFill/>
          </a:ln>
        </p:spPr>
        <p:txBody>
          <a:bodyPr spcFirstLastPara="1" vert="horz" wrap="square" lIns="0" tIns="0" rIns="0" bIns="0" rtlCol="0" anchor="ctr" anchorCtr="0">
            <a:noAutofit/>
          </a:bodyPr>
          <a:lstStyle>
            <a:lvl1pPr lvl="0" algn="l" defTabSz="914400" rtl="0" eaLnBrk="1" latinLnBrk="0" hangingPunct="1">
              <a:lnSpc>
                <a:spcPct val="90000"/>
              </a:lnSpc>
              <a:spcBef>
                <a:spcPts val="0"/>
              </a:spcBef>
              <a:spcAft>
                <a:spcPts val="0"/>
              </a:spcAft>
              <a:buSzPts val="1400"/>
              <a:buNone/>
              <a:defRPr sz="4400" kern="1200">
                <a:solidFill>
                  <a:schemeClr val="tx1"/>
                </a:solidFill>
                <a:latin typeface="+mj-lt"/>
                <a:ea typeface="+mj-ea"/>
                <a:cs typeface="+mj-c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pPr algn="ctr"/>
            <a:r>
              <a:rPr lang="en-US" sz="4354" b="1" dirty="0"/>
              <a:t>PSU Data Storage Finder</a:t>
            </a:r>
          </a:p>
        </p:txBody>
      </p:sp>
      <p:pic>
        <p:nvPicPr>
          <p:cNvPr id="5" name="Picture 4">
            <a:extLst>
              <a:ext uri="{FF2B5EF4-FFF2-40B4-BE49-F238E27FC236}">
                <a16:creationId xmlns:a16="http://schemas.microsoft.com/office/drawing/2014/main" id="{831E4FF4-137A-B247-B62F-AD34CA4A7FB8}"/>
              </a:ext>
            </a:extLst>
          </p:cNvPr>
          <p:cNvPicPr>
            <a:picLocks noChangeAspect="1"/>
          </p:cNvPicPr>
          <p:nvPr/>
        </p:nvPicPr>
        <p:blipFill>
          <a:blip r:embed="rId2"/>
          <a:stretch>
            <a:fillRect/>
          </a:stretch>
        </p:blipFill>
        <p:spPr>
          <a:xfrm>
            <a:off x="2620564" y="1150624"/>
            <a:ext cx="6950872" cy="5044694"/>
          </a:xfrm>
          <a:prstGeom prst="rect">
            <a:avLst/>
          </a:prstGeom>
        </p:spPr>
      </p:pic>
      <p:sp>
        <p:nvSpPr>
          <p:cNvPr id="6" name="TextBox 5">
            <a:extLst>
              <a:ext uri="{FF2B5EF4-FFF2-40B4-BE49-F238E27FC236}">
                <a16:creationId xmlns:a16="http://schemas.microsoft.com/office/drawing/2014/main" id="{6245B1AE-7D0D-EC49-978E-A26856429F29}"/>
              </a:ext>
            </a:extLst>
          </p:cNvPr>
          <p:cNvSpPr txBox="1"/>
          <p:nvPr/>
        </p:nvSpPr>
        <p:spPr>
          <a:xfrm>
            <a:off x="3687269" y="6169207"/>
            <a:ext cx="4545668" cy="584775"/>
          </a:xfrm>
          <a:prstGeom prst="rect">
            <a:avLst/>
          </a:prstGeom>
          <a:noFill/>
        </p:spPr>
        <p:txBody>
          <a:bodyPr wrap="none" rtlCol="0">
            <a:spAutoFit/>
          </a:bodyPr>
          <a:lstStyle/>
          <a:p>
            <a:r>
              <a:rPr lang="en-US" sz="3200" dirty="0" err="1"/>
              <a:t>datastoragefinder.psu.edu</a:t>
            </a:r>
            <a:endParaRPr lang="en-US" sz="3200" dirty="0"/>
          </a:p>
        </p:txBody>
      </p:sp>
    </p:spTree>
    <p:extLst>
      <p:ext uri="{BB962C8B-B14F-4D97-AF65-F5344CB8AC3E}">
        <p14:creationId xmlns:p14="http://schemas.microsoft.com/office/powerpoint/2010/main" val="26077095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18</Slides>
  <Notes>8</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Policies</vt:lpstr>
      <vt:lpstr>Open Research Data</vt:lpstr>
      <vt:lpstr>Data Management &amp; Sharing Policies from Federal Funders</vt:lpstr>
      <vt:lpstr>Highlights of 2022 Nelson Memo</vt:lpstr>
      <vt:lpstr>NIH Data Management &amp; Sharing Policy</vt:lpstr>
      <vt:lpstr>PowerPoint Presentation</vt:lpstr>
      <vt:lpstr>PowerPoint Presentation</vt:lpstr>
      <vt:lpstr>PowerPoint Presentation</vt:lpstr>
      <vt:lpstr>PowerPoint Presentation</vt:lpstr>
      <vt:lpstr>Penn State Research Data Management Policy Purpose</vt:lpstr>
      <vt:lpstr>PowerPoint Presentation</vt:lpstr>
      <vt:lpstr>Copyright and Licensing</vt:lpstr>
      <vt:lpstr>Is research data copyrightable? It depends...</vt:lpstr>
      <vt:lpstr>If there's a copyright, who owns it?</vt:lpstr>
      <vt:lpstr>Penn State Policy IP01</vt:lpstr>
      <vt:lpstr>Fair use</vt:lpstr>
      <vt:lpstr>Licenses to know</vt:lpstr>
      <vt:lpstr>Contact Info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233</cp:revision>
  <dcterms:created xsi:type="dcterms:W3CDTF">2024-03-25T19:54:08Z</dcterms:created>
  <dcterms:modified xsi:type="dcterms:W3CDTF">2024-03-27T13:19:41Z</dcterms:modified>
</cp:coreProperties>
</file>

<file path=docProps/thumbnail.jpeg>
</file>